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9.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0.xml" ContentType="application/vnd.openxmlformats-officedocument.theme+xml"/>
  <Override PartName="/ppt/slideLayouts/slideLayout2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 id="2147483664" r:id="rId6"/>
    <p:sldMasterId id="2147483669" r:id="rId7"/>
    <p:sldMasterId id="2147483671" r:id="rId8"/>
    <p:sldMasterId id="2147483676" r:id="rId9"/>
    <p:sldMasterId id="2147483681" r:id="rId10"/>
    <p:sldMasterId id="2147483683" r:id="rId11"/>
    <p:sldMasterId id="2147483685" r:id="rId12"/>
    <p:sldMasterId id="2147483690" r:id="rId13"/>
    <p:sldMasterId id="2147483695" r:id="rId14"/>
  </p:sldMasterIdLst>
  <p:notesMasterIdLst>
    <p:notesMasterId r:id="rId56"/>
  </p:notesMasterIdLst>
  <p:handoutMasterIdLst>
    <p:handoutMasterId r:id="rId57"/>
  </p:handoutMasterIdLst>
  <p:sldIdLst>
    <p:sldId id="256" r:id="rId15"/>
    <p:sldId id="257" r:id="rId16"/>
    <p:sldId id="258" r:id="rId17"/>
    <p:sldId id="259" r:id="rId18"/>
    <p:sldId id="260" r:id="rId19"/>
    <p:sldId id="264" r:id="rId20"/>
    <p:sldId id="273" r:id="rId21"/>
    <p:sldId id="275" r:id="rId22"/>
    <p:sldId id="300" r:id="rId23"/>
    <p:sldId id="278" r:id="rId24"/>
    <p:sldId id="299" r:id="rId25"/>
    <p:sldId id="281" r:id="rId26"/>
    <p:sldId id="276" r:id="rId27"/>
    <p:sldId id="302" r:id="rId28"/>
    <p:sldId id="280" r:id="rId29"/>
    <p:sldId id="303" r:id="rId30"/>
    <p:sldId id="282" r:id="rId31"/>
    <p:sldId id="283" r:id="rId32"/>
    <p:sldId id="284" r:id="rId33"/>
    <p:sldId id="291" r:id="rId34"/>
    <p:sldId id="325" r:id="rId35"/>
    <p:sldId id="285" r:id="rId36"/>
    <p:sldId id="286" r:id="rId37"/>
    <p:sldId id="292" r:id="rId38"/>
    <p:sldId id="293" r:id="rId39"/>
    <p:sldId id="294" r:id="rId40"/>
    <p:sldId id="309" r:id="rId41"/>
    <p:sldId id="305" r:id="rId42"/>
    <p:sldId id="310" r:id="rId43"/>
    <p:sldId id="312" r:id="rId44"/>
    <p:sldId id="311" r:id="rId45"/>
    <p:sldId id="314" r:id="rId46"/>
    <p:sldId id="313" r:id="rId47"/>
    <p:sldId id="324" r:id="rId48"/>
    <p:sldId id="320" r:id="rId49"/>
    <p:sldId id="322" r:id="rId50"/>
    <p:sldId id="308" r:id="rId51"/>
    <p:sldId id="321" r:id="rId52"/>
    <p:sldId id="318" r:id="rId53"/>
    <p:sldId id="315" r:id="rId54"/>
    <p:sldId id="323" r:id="rId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9404E2-8F68-4A8C-A24B-240197E9F12B}" v="17" dt="2022-05-18T13:45:43.5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1084" y="56"/>
      </p:cViewPr>
      <p:guideLst/>
    </p:cSldViewPr>
  </p:slideViewPr>
  <p:notesTextViewPr>
    <p:cViewPr>
      <p:scale>
        <a:sx n="1" d="1"/>
        <a:sy n="1" d="1"/>
      </p:scale>
      <p:origin x="0" y="0"/>
    </p:cViewPr>
  </p:notesTextViewPr>
  <p:notesViewPr>
    <p:cSldViewPr snapToGrid="0">
      <p:cViewPr varScale="1">
        <p:scale>
          <a:sx n="64" d="100"/>
          <a:sy n="64" d="100"/>
        </p:scale>
        <p:origin x="1622"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5.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37.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viewProps" Target="viewProp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handoutMaster" Target="handoutMasters/handoutMaster1.xml"/><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F90DE54-882A-4A18-8ADD-49AF62ADAB97}" type="datetimeFigureOut">
              <a:rPr lang="en-US" smtClean="0"/>
              <a:t>3/18/2024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A9A93D4-89B2-4E58-83FB-43ECE13E4FE8}" type="slidenum">
              <a:rPr lang="en-US" smtClean="0"/>
              <a:t>‹#›</a:t>
            </a:fld>
            <a:endParaRPr lang="en-US"/>
          </a:p>
        </p:txBody>
      </p:sp>
    </p:spTree>
    <p:extLst>
      <p:ext uri="{BB962C8B-B14F-4D97-AF65-F5344CB8AC3E}">
        <p14:creationId xmlns:p14="http://schemas.microsoft.com/office/powerpoint/2010/main" val="3344378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806606B-FB37-4187-B365-943B971597F9}" type="datetimeFigureOut">
              <a:rPr lang="en-US" smtClean="0"/>
              <a:t>3/18/2024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9CF5083-CC81-42ED-8CE1-F9874ACD5208}" type="slidenum">
              <a:rPr lang="en-US" smtClean="0"/>
              <a:t>‹#›</a:t>
            </a:fld>
            <a:endParaRPr lang="en-US"/>
          </a:p>
        </p:txBody>
      </p:sp>
    </p:spTree>
    <p:extLst>
      <p:ext uri="{BB962C8B-B14F-4D97-AF65-F5344CB8AC3E}">
        <p14:creationId xmlns:p14="http://schemas.microsoft.com/office/powerpoint/2010/main" val="2442639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678" y="2878906"/>
            <a:ext cx="4099718" cy="1243673"/>
          </a:xfrm>
        </p:spPr>
        <p:txBody>
          <a:bodyPr/>
          <a:lstStyle>
            <a:lvl1pPr>
              <a:defRPr/>
            </a:lvl1pPr>
          </a:lstStyle>
          <a:p>
            <a:r>
              <a:rPr lang="en-US" dirty="0"/>
              <a:t>PRESENTATION TITLE</a:t>
            </a:r>
            <a:endParaRPr lang="en-CA" dirty="0"/>
          </a:p>
        </p:txBody>
      </p:sp>
      <p:sp>
        <p:nvSpPr>
          <p:cNvPr id="3" name="Subtitle 2"/>
          <p:cNvSpPr>
            <a:spLocks noGrp="1"/>
          </p:cNvSpPr>
          <p:nvPr>
            <p:ph type="subTitle" idx="1" hasCustomPrompt="1"/>
          </p:nvPr>
        </p:nvSpPr>
        <p:spPr>
          <a:xfrm>
            <a:off x="379678" y="4436707"/>
            <a:ext cx="4099718" cy="1752600"/>
          </a:xfrm>
          <a:prstGeom prst="rect">
            <a:avLst/>
          </a:prstGeom>
        </p:spPr>
        <p:txBody>
          <a:bodyPr lIns="0" tIns="0" rIns="0" bIns="0"/>
          <a:lstStyle>
            <a:lvl1pPr marL="0" indent="0" algn="l">
              <a:lnSpc>
                <a:spcPts val="1500"/>
              </a:lnSpc>
              <a:spcBef>
                <a:spcPts val="0"/>
              </a:spcBef>
              <a:spcAft>
                <a:spcPts val="375"/>
              </a:spcAft>
              <a:buNone/>
              <a:defRPr sz="1500" baseline="0">
                <a:solidFill>
                  <a:schemeClr val="accent2"/>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Presenter Information, Conference and Date</a:t>
            </a:r>
            <a:endParaRPr lang="en-CA" dirty="0"/>
          </a:p>
        </p:txBody>
      </p:sp>
    </p:spTree>
    <p:extLst>
      <p:ext uri="{BB962C8B-B14F-4D97-AF65-F5344CB8AC3E}">
        <p14:creationId xmlns:p14="http://schemas.microsoft.com/office/powerpoint/2010/main" val="3619014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with Image and High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1333500"/>
            <a:ext cx="4286251" cy="438017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285751" y="382323"/>
            <a:ext cx="8574484" cy="570177"/>
          </a:xfrm>
        </p:spPr>
        <p:txBody>
          <a:bodyPr/>
          <a:lstStyle>
            <a:lvl1pPr>
              <a:lnSpc>
                <a:spcPts val="2250"/>
              </a:lnSpc>
              <a:spcAft>
                <a:spcPts val="0"/>
              </a:spcAft>
              <a:defRPr sz="2250" b="1">
                <a:solidFill>
                  <a:schemeClr val="accent1"/>
                </a:solidFill>
              </a:defRPr>
            </a:lvl1pPr>
            <a:lvl2pPr>
              <a:spcBef>
                <a:spcPts val="375"/>
              </a:spcBef>
              <a:spcAft>
                <a:spcPts val="0"/>
              </a:spcAft>
              <a:defRPr sz="1500">
                <a:solidFill>
                  <a:schemeClr val="accent2"/>
                </a:solidFill>
              </a:defRPr>
            </a:lvl2pPr>
          </a:lstStyle>
          <a:p>
            <a:pPr lvl="0"/>
            <a:r>
              <a:rPr lang="en-US" dirty="0"/>
              <a:t>Click to edit Master title styles</a:t>
            </a:r>
          </a:p>
        </p:txBody>
      </p:sp>
      <p:sp>
        <p:nvSpPr>
          <p:cNvPr id="4" name="Picture Placeholder 3"/>
          <p:cNvSpPr>
            <a:spLocks noGrp="1"/>
          </p:cNvSpPr>
          <p:nvPr>
            <p:ph type="pic" sz="quarter" idx="14"/>
          </p:nvPr>
        </p:nvSpPr>
        <p:spPr>
          <a:xfrm>
            <a:off x="4859735" y="1333501"/>
            <a:ext cx="1853406" cy="4380178"/>
          </a:xfrm>
        </p:spPr>
        <p:txBody>
          <a:bodyPr/>
          <a:lstStyle/>
          <a:p>
            <a:r>
              <a:rPr lang="en-US"/>
              <a:t>Click icon to add picture</a:t>
            </a:r>
            <a:endParaRPr lang="en-CA"/>
          </a:p>
        </p:txBody>
      </p:sp>
      <p:cxnSp>
        <p:nvCxnSpPr>
          <p:cNvPr id="7" name="Straight Connector 6"/>
          <p:cNvCxnSpPr/>
          <p:nvPr userDrawn="1"/>
        </p:nvCxnSpPr>
        <p:spPr>
          <a:xfrm>
            <a:off x="7000876" y="1333501"/>
            <a:ext cx="18593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5"/>
          </p:nvPr>
        </p:nvSpPr>
        <p:spPr>
          <a:xfrm>
            <a:off x="7000876" y="1760983"/>
            <a:ext cx="1859359" cy="3952696"/>
          </a:xfrm>
        </p:spPr>
        <p:txBody>
          <a:bodyPr/>
          <a:lstStyle>
            <a:lvl1pPr>
              <a:lnSpc>
                <a:spcPts val="1750"/>
              </a:lnSpc>
              <a:defRPr sz="1375">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1305011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98FB0-DB03-7D44-8066-8345E6B89076}"/>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AEACA9D-E340-8747-8A4F-CAAD75EAD862}"/>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3967509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136-350E-7E47-932E-042380C711BB}"/>
              </a:ext>
            </a:extLst>
          </p:cNvPr>
          <p:cNvSpPr>
            <a:spLocks noGrp="1"/>
          </p:cNvSpPr>
          <p:nvPr>
            <p:ph type="title"/>
          </p:nvPr>
        </p:nvSpPr>
        <p:spPr>
          <a:xfrm>
            <a:off x="285750" y="365126"/>
            <a:ext cx="8572500" cy="10318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3F714D0-2E6C-404E-8D18-63AACDBA6ADF}"/>
              </a:ext>
            </a:extLst>
          </p:cNvPr>
          <p:cNvSpPr>
            <a:spLocks noGrp="1"/>
          </p:cNvSpPr>
          <p:nvPr>
            <p:ph idx="1"/>
          </p:nvPr>
        </p:nvSpPr>
        <p:spPr>
          <a:xfrm>
            <a:off x="285750" y="1397001"/>
            <a:ext cx="8572500" cy="4779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6B11F4-5206-B84E-B1B1-38986C767A4C}"/>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3947765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46E68-9BE7-A54A-971A-CCC60B84B4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1B9C09-4ADA-F540-93EF-43B35C02B2A7}"/>
              </a:ext>
            </a:extLst>
          </p:cNvPr>
          <p:cNvSpPr>
            <a:spLocks noGrp="1"/>
          </p:cNvSpPr>
          <p:nvPr>
            <p:ph sz="half" idx="1"/>
          </p:nvPr>
        </p:nvSpPr>
        <p:spPr>
          <a:xfrm>
            <a:off x="285751" y="1397001"/>
            <a:ext cx="4238625" cy="4779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DD4A33-F876-1D4A-938A-6691D53AFA6F}"/>
              </a:ext>
            </a:extLst>
          </p:cNvPr>
          <p:cNvSpPr>
            <a:spLocks noGrp="1"/>
          </p:cNvSpPr>
          <p:nvPr>
            <p:ph sz="half" idx="2"/>
          </p:nvPr>
        </p:nvSpPr>
        <p:spPr>
          <a:xfrm>
            <a:off x="4619625" y="1397001"/>
            <a:ext cx="4238625" cy="4779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DAB6BA0-60A5-0546-8FA9-46A671930FE1}"/>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218341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with Image and High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1333500"/>
            <a:ext cx="4286251" cy="438017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285751" y="382323"/>
            <a:ext cx="8574484" cy="570177"/>
          </a:xfrm>
        </p:spPr>
        <p:txBody>
          <a:bodyPr/>
          <a:lstStyle>
            <a:lvl1pPr>
              <a:lnSpc>
                <a:spcPts val="2250"/>
              </a:lnSpc>
              <a:spcAft>
                <a:spcPts val="0"/>
              </a:spcAft>
              <a:defRPr sz="2250" b="1">
                <a:solidFill>
                  <a:schemeClr val="accent1"/>
                </a:solidFill>
              </a:defRPr>
            </a:lvl1pPr>
            <a:lvl2pPr>
              <a:spcBef>
                <a:spcPts val="375"/>
              </a:spcBef>
              <a:spcAft>
                <a:spcPts val="0"/>
              </a:spcAft>
              <a:defRPr sz="1500">
                <a:solidFill>
                  <a:schemeClr val="accent2"/>
                </a:solidFill>
              </a:defRPr>
            </a:lvl2pPr>
          </a:lstStyle>
          <a:p>
            <a:pPr lvl="0"/>
            <a:r>
              <a:rPr lang="en-US" dirty="0"/>
              <a:t>Click to edit Master title styles</a:t>
            </a:r>
          </a:p>
        </p:txBody>
      </p:sp>
      <p:sp>
        <p:nvSpPr>
          <p:cNvPr id="4" name="Picture Placeholder 3"/>
          <p:cNvSpPr>
            <a:spLocks noGrp="1"/>
          </p:cNvSpPr>
          <p:nvPr>
            <p:ph type="pic" sz="quarter" idx="14"/>
          </p:nvPr>
        </p:nvSpPr>
        <p:spPr>
          <a:xfrm>
            <a:off x="4859735" y="1333501"/>
            <a:ext cx="1853406" cy="4380178"/>
          </a:xfrm>
        </p:spPr>
        <p:txBody>
          <a:bodyPr/>
          <a:lstStyle/>
          <a:p>
            <a:r>
              <a:rPr lang="en-US"/>
              <a:t>Click icon to add picture</a:t>
            </a:r>
            <a:endParaRPr lang="en-CA"/>
          </a:p>
        </p:txBody>
      </p:sp>
      <p:cxnSp>
        <p:nvCxnSpPr>
          <p:cNvPr id="7" name="Straight Connector 6"/>
          <p:cNvCxnSpPr/>
          <p:nvPr userDrawn="1"/>
        </p:nvCxnSpPr>
        <p:spPr>
          <a:xfrm>
            <a:off x="7000876" y="1333501"/>
            <a:ext cx="18593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5"/>
          </p:nvPr>
        </p:nvSpPr>
        <p:spPr>
          <a:xfrm>
            <a:off x="7000876" y="1760983"/>
            <a:ext cx="1859359" cy="3952696"/>
          </a:xfrm>
        </p:spPr>
        <p:txBody>
          <a:bodyPr/>
          <a:lstStyle>
            <a:lvl1pPr>
              <a:lnSpc>
                <a:spcPts val="1750"/>
              </a:lnSpc>
              <a:defRPr sz="1375">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108510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98FB0-DB03-7D44-8066-8345E6B89076}"/>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AEACA9D-E340-8747-8A4F-CAAD75EAD862}"/>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4162065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1501" y="762000"/>
            <a:ext cx="5238749" cy="2587116"/>
          </a:xfrm>
          <a:prstGeom prst="rect">
            <a:avLst/>
          </a:prstGeom>
        </p:spPr>
        <p:txBody>
          <a:bodyPr lIns="0" tIns="0" rIns="0" bIns="0" anchor="b" anchorCtr="0"/>
          <a:lstStyle>
            <a:lvl1pPr algn="l">
              <a:lnSpc>
                <a:spcPct val="80000"/>
              </a:lnSpc>
              <a:defRPr sz="3000" b="1" cap="none" baseline="0">
                <a:solidFill>
                  <a:schemeClr val="bg1"/>
                </a:solidFill>
              </a:defRPr>
            </a:lvl1pPr>
          </a:lstStyle>
          <a:p>
            <a:r>
              <a:rPr lang="en-US" dirty="0"/>
              <a:t>Click To Edit </a:t>
            </a:r>
            <a:br>
              <a:rPr lang="en-US" dirty="0"/>
            </a:br>
            <a:r>
              <a:rPr lang="en-US" dirty="0"/>
              <a:t>Master Title Style</a:t>
            </a:r>
            <a:endParaRPr lang="en-CA" dirty="0"/>
          </a:p>
        </p:txBody>
      </p:sp>
      <p:sp>
        <p:nvSpPr>
          <p:cNvPr id="3" name="Subtitle 2"/>
          <p:cNvSpPr>
            <a:spLocks noGrp="1"/>
          </p:cNvSpPr>
          <p:nvPr>
            <p:ph type="subTitle" idx="1" hasCustomPrompt="1"/>
          </p:nvPr>
        </p:nvSpPr>
        <p:spPr>
          <a:xfrm>
            <a:off x="571501" y="3429000"/>
            <a:ext cx="4000500" cy="1751542"/>
          </a:xfrm>
          <a:prstGeom prst="rect">
            <a:avLst/>
          </a:prstGeom>
        </p:spPr>
        <p:txBody>
          <a:bodyPr lIns="0" tIns="0" rIns="0" bIns="0"/>
          <a:lstStyle>
            <a:lvl1pPr marL="0" indent="0" algn="l">
              <a:lnSpc>
                <a:spcPct val="80000"/>
              </a:lnSpc>
              <a:spcBef>
                <a:spcPts val="0"/>
              </a:spcBef>
              <a:buFontTx/>
              <a:buNone/>
              <a:defRPr sz="2000" cap="none" baseline="0">
                <a:solidFill>
                  <a:schemeClr val="bg1"/>
                </a:solidFill>
              </a:defRPr>
            </a:lvl1pPr>
            <a:lvl2pPr marL="285750" indent="0" algn="ctr">
              <a:buNone/>
              <a:defRPr>
                <a:solidFill>
                  <a:schemeClr val="tx1">
                    <a:tint val="75000"/>
                  </a:schemeClr>
                </a:solidFill>
              </a:defRPr>
            </a:lvl2pPr>
            <a:lvl3pPr marL="571500" indent="0" algn="ctr">
              <a:buNone/>
              <a:defRPr>
                <a:solidFill>
                  <a:schemeClr val="tx1">
                    <a:tint val="75000"/>
                  </a:schemeClr>
                </a:solidFill>
              </a:defRPr>
            </a:lvl3pPr>
            <a:lvl4pPr marL="857250" indent="0" algn="ctr">
              <a:buNone/>
              <a:defRPr>
                <a:solidFill>
                  <a:schemeClr val="tx1">
                    <a:tint val="75000"/>
                  </a:schemeClr>
                </a:solidFill>
              </a:defRPr>
            </a:lvl4pPr>
            <a:lvl5pPr marL="1143000" indent="0" algn="ctr">
              <a:buNone/>
              <a:defRPr>
                <a:solidFill>
                  <a:schemeClr val="tx1">
                    <a:tint val="75000"/>
                  </a:schemeClr>
                </a:solidFill>
              </a:defRPr>
            </a:lvl5pPr>
            <a:lvl6pPr marL="1428750" indent="0" algn="ctr">
              <a:buNone/>
              <a:defRPr>
                <a:solidFill>
                  <a:schemeClr val="tx1">
                    <a:tint val="75000"/>
                  </a:schemeClr>
                </a:solidFill>
              </a:defRPr>
            </a:lvl6pPr>
            <a:lvl7pPr marL="1714500" indent="0" algn="ctr">
              <a:buNone/>
              <a:defRPr>
                <a:solidFill>
                  <a:schemeClr val="tx1">
                    <a:tint val="75000"/>
                  </a:schemeClr>
                </a:solidFill>
              </a:defRPr>
            </a:lvl7pPr>
            <a:lvl8pPr marL="2000250" indent="0" algn="ctr">
              <a:buNone/>
              <a:defRPr>
                <a:solidFill>
                  <a:schemeClr val="tx1">
                    <a:tint val="75000"/>
                  </a:schemeClr>
                </a:solidFill>
              </a:defRPr>
            </a:lvl8pPr>
            <a:lvl9pPr marL="2286000" indent="0" algn="ctr">
              <a:buNone/>
              <a:defRPr>
                <a:solidFill>
                  <a:schemeClr val="tx1">
                    <a:tint val="75000"/>
                  </a:schemeClr>
                </a:solidFill>
              </a:defRPr>
            </a:lvl9pPr>
          </a:lstStyle>
          <a:p>
            <a:r>
              <a:rPr lang="en-US" dirty="0"/>
              <a:t>Click to edit master </a:t>
            </a:r>
            <a:br>
              <a:rPr lang="en-US" dirty="0"/>
            </a:br>
            <a:r>
              <a:rPr lang="en-US" dirty="0"/>
              <a:t>subtitle style</a:t>
            </a:r>
            <a:endParaRPr lang="en-CA" dirty="0"/>
          </a:p>
        </p:txBody>
      </p:sp>
    </p:spTree>
    <p:extLst>
      <p:ext uri="{BB962C8B-B14F-4D97-AF65-F5344CB8AC3E}">
        <p14:creationId xmlns:p14="http://schemas.microsoft.com/office/powerpoint/2010/main" val="1943311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6540" y="2878904"/>
            <a:ext cx="4005461" cy="1243673"/>
          </a:xfrm>
        </p:spPr>
        <p:txBody>
          <a:bodyPr/>
          <a:lstStyle>
            <a:lvl1pPr>
              <a:defRPr/>
            </a:lvl1pPr>
          </a:lstStyle>
          <a:p>
            <a:r>
              <a:rPr lang="en-US" dirty="0"/>
              <a:t>Click to edit </a:t>
            </a:r>
            <a:br>
              <a:rPr lang="en-US" dirty="0"/>
            </a:br>
            <a:r>
              <a:rPr lang="en-US" dirty="0"/>
              <a:t>Master title style</a:t>
            </a:r>
            <a:endParaRPr lang="en-CA" dirty="0"/>
          </a:p>
        </p:txBody>
      </p:sp>
      <p:sp>
        <p:nvSpPr>
          <p:cNvPr id="3" name="Subtitle 2"/>
          <p:cNvSpPr>
            <a:spLocks noGrp="1"/>
          </p:cNvSpPr>
          <p:nvPr>
            <p:ph type="subTitle" idx="1" hasCustomPrompt="1"/>
          </p:nvPr>
        </p:nvSpPr>
        <p:spPr>
          <a:xfrm>
            <a:off x="566540" y="4436707"/>
            <a:ext cx="4005461" cy="1752600"/>
          </a:xfrm>
          <a:prstGeom prst="rect">
            <a:avLst/>
          </a:prstGeom>
        </p:spPr>
        <p:txBody>
          <a:bodyPr lIns="0" tIns="0" rIns="0" bIns="0"/>
          <a:lstStyle>
            <a:lvl1pPr marL="0" indent="0" algn="l">
              <a:lnSpc>
                <a:spcPts val="1500"/>
              </a:lnSpc>
              <a:spcBef>
                <a:spcPts val="0"/>
              </a:spcBef>
              <a:spcAft>
                <a:spcPts val="375"/>
              </a:spcAft>
              <a:buNone/>
              <a:defRPr sz="15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a:p>
            <a:r>
              <a:rPr lang="en-US"/>
              <a:t>Conference place</a:t>
            </a:r>
          </a:p>
          <a:p>
            <a:r>
              <a:rPr lang="en-US"/>
              <a:t>Date</a:t>
            </a:r>
            <a:endParaRPr lang="en-CA"/>
          </a:p>
        </p:txBody>
      </p:sp>
    </p:spTree>
    <p:extLst>
      <p:ext uri="{BB962C8B-B14F-4D97-AF65-F5344CB8AC3E}">
        <p14:creationId xmlns:p14="http://schemas.microsoft.com/office/powerpoint/2010/main" val="604855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136-350E-7E47-932E-042380C711BB}"/>
              </a:ext>
            </a:extLst>
          </p:cNvPr>
          <p:cNvSpPr>
            <a:spLocks noGrp="1"/>
          </p:cNvSpPr>
          <p:nvPr>
            <p:ph type="title"/>
          </p:nvPr>
        </p:nvSpPr>
        <p:spPr>
          <a:xfrm>
            <a:off x="285750" y="365126"/>
            <a:ext cx="8572500" cy="10318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3F714D0-2E6C-404E-8D18-63AACDBA6ADF}"/>
              </a:ext>
            </a:extLst>
          </p:cNvPr>
          <p:cNvSpPr>
            <a:spLocks noGrp="1"/>
          </p:cNvSpPr>
          <p:nvPr>
            <p:ph idx="1"/>
          </p:nvPr>
        </p:nvSpPr>
        <p:spPr>
          <a:xfrm>
            <a:off x="285750" y="1397001"/>
            <a:ext cx="8572500" cy="4779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6B11F4-5206-B84E-B1B1-38986C767A4C}"/>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2667017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46E68-9BE7-A54A-971A-CCC60B84B4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1B9C09-4ADA-F540-93EF-43B35C02B2A7}"/>
              </a:ext>
            </a:extLst>
          </p:cNvPr>
          <p:cNvSpPr>
            <a:spLocks noGrp="1"/>
          </p:cNvSpPr>
          <p:nvPr>
            <p:ph sz="half" idx="1"/>
          </p:nvPr>
        </p:nvSpPr>
        <p:spPr>
          <a:xfrm>
            <a:off x="285751" y="1397001"/>
            <a:ext cx="4238625" cy="4779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DD4A33-F876-1D4A-938A-6691D53AFA6F}"/>
              </a:ext>
            </a:extLst>
          </p:cNvPr>
          <p:cNvSpPr>
            <a:spLocks noGrp="1"/>
          </p:cNvSpPr>
          <p:nvPr>
            <p:ph sz="half" idx="2"/>
          </p:nvPr>
        </p:nvSpPr>
        <p:spPr>
          <a:xfrm>
            <a:off x="4619625" y="1397001"/>
            <a:ext cx="4238625" cy="4779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DAB6BA0-60A5-0546-8FA9-46A671930FE1}"/>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2447461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680" y="1878036"/>
            <a:ext cx="4099718" cy="1471083"/>
          </a:xfrm>
          <a:prstGeom prst="rect">
            <a:avLst/>
          </a:prstGeom>
        </p:spPr>
        <p:txBody>
          <a:bodyPr lIns="0" tIns="0" rIns="0" bIns="0" anchor="b" anchorCtr="0"/>
          <a:lstStyle>
            <a:lvl1pPr algn="l">
              <a:lnSpc>
                <a:spcPts val="2375"/>
              </a:lnSpc>
              <a:defRPr sz="2500" b="1" cap="all" baseline="0">
                <a:solidFill>
                  <a:schemeClr val="bg1"/>
                </a:solidFill>
              </a:defRPr>
            </a:lvl1pPr>
          </a:lstStyle>
          <a:p>
            <a:r>
              <a:rPr lang="en-US" dirty="0"/>
              <a:t>SECTION TITLE</a:t>
            </a:r>
            <a:endParaRPr lang="en-CA" dirty="0"/>
          </a:p>
        </p:txBody>
      </p:sp>
      <p:sp>
        <p:nvSpPr>
          <p:cNvPr id="3" name="Subtitle 2"/>
          <p:cNvSpPr>
            <a:spLocks noGrp="1"/>
          </p:cNvSpPr>
          <p:nvPr>
            <p:ph type="subTitle" idx="1" hasCustomPrompt="1"/>
          </p:nvPr>
        </p:nvSpPr>
        <p:spPr>
          <a:xfrm>
            <a:off x="379679" y="3429000"/>
            <a:ext cx="4099719" cy="1751542"/>
          </a:xfrm>
          <a:prstGeom prst="rect">
            <a:avLst/>
          </a:prstGeom>
        </p:spPr>
        <p:txBody>
          <a:bodyPr lIns="0" tIns="0" rIns="0" bIns="0"/>
          <a:lstStyle>
            <a:lvl1pPr marL="0" indent="0" algn="l">
              <a:lnSpc>
                <a:spcPts val="1500"/>
              </a:lnSpc>
              <a:spcBef>
                <a:spcPts val="0"/>
              </a:spcBef>
              <a:buFont typeface="Arial" panose="020B0604020202020204" pitchFamily="34" charset="0"/>
              <a:buNone/>
              <a:defRPr sz="1500" cap="all" baseline="0">
                <a:solidFill>
                  <a:schemeClr val="bg1"/>
                </a:solidFill>
              </a:defRPr>
            </a:lvl1pPr>
            <a:lvl2pPr marL="285739" indent="0" algn="ctr">
              <a:buNone/>
              <a:defRPr>
                <a:solidFill>
                  <a:schemeClr val="tx1">
                    <a:tint val="75000"/>
                  </a:schemeClr>
                </a:solidFill>
              </a:defRPr>
            </a:lvl2pPr>
            <a:lvl3pPr marL="571478" indent="0" algn="ctr">
              <a:buNone/>
              <a:defRPr>
                <a:solidFill>
                  <a:schemeClr val="tx1">
                    <a:tint val="75000"/>
                  </a:schemeClr>
                </a:solidFill>
              </a:defRPr>
            </a:lvl3pPr>
            <a:lvl4pPr marL="857216" indent="0" algn="ctr">
              <a:buNone/>
              <a:defRPr>
                <a:solidFill>
                  <a:schemeClr val="tx1">
                    <a:tint val="75000"/>
                  </a:schemeClr>
                </a:solidFill>
              </a:defRPr>
            </a:lvl4pPr>
            <a:lvl5pPr marL="1142954" indent="0" algn="ctr">
              <a:buNone/>
              <a:defRPr>
                <a:solidFill>
                  <a:schemeClr val="tx1">
                    <a:tint val="75000"/>
                  </a:schemeClr>
                </a:solidFill>
              </a:defRPr>
            </a:lvl5pPr>
            <a:lvl6pPr marL="1428693" indent="0" algn="ctr">
              <a:buNone/>
              <a:defRPr>
                <a:solidFill>
                  <a:schemeClr val="tx1">
                    <a:tint val="75000"/>
                  </a:schemeClr>
                </a:solidFill>
              </a:defRPr>
            </a:lvl6pPr>
            <a:lvl7pPr marL="1714432" indent="0" algn="ctr">
              <a:buNone/>
              <a:defRPr>
                <a:solidFill>
                  <a:schemeClr val="tx1">
                    <a:tint val="75000"/>
                  </a:schemeClr>
                </a:solidFill>
              </a:defRPr>
            </a:lvl7pPr>
            <a:lvl8pPr marL="2000170" indent="0" algn="ctr">
              <a:buNone/>
              <a:defRPr>
                <a:solidFill>
                  <a:schemeClr val="tx1">
                    <a:tint val="75000"/>
                  </a:schemeClr>
                </a:solidFill>
              </a:defRPr>
            </a:lvl8pPr>
            <a:lvl9pPr marL="2285909" indent="0" algn="ctr">
              <a:buNone/>
              <a:defRPr>
                <a:solidFill>
                  <a:schemeClr val="tx1">
                    <a:tint val="75000"/>
                  </a:schemeClr>
                </a:solidFill>
              </a:defRPr>
            </a:lvl9pPr>
          </a:lstStyle>
          <a:p>
            <a:r>
              <a:rPr lang="en-CA" dirty="0"/>
              <a:t>SUBTITLE</a:t>
            </a:r>
          </a:p>
        </p:txBody>
      </p:sp>
    </p:spTree>
    <p:extLst>
      <p:ext uri="{BB962C8B-B14F-4D97-AF65-F5344CB8AC3E}">
        <p14:creationId xmlns:p14="http://schemas.microsoft.com/office/powerpoint/2010/main" val="3880353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with Image and High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1333500"/>
            <a:ext cx="4286251" cy="438017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285751" y="382323"/>
            <a:ext cx="8574484" cy="570177"/>
          </a:xfrm>
        </p:spPr>
        <p:txBody>
          <a:bodyPr/>
          <a:lstStyle>
            <a:lvl1pPr>
              <a:lnSpc>
                <a:spcPts val="2250"/>
              </a:lnSpc>
              <a:spcAft>
                <a:spcPts val="0"/>
              </a:spcAft>
              <a:defRPr sz="2250" b="1">
                <a:solidFill>
                  <a:schemeClr val="accent1"/>
                </a:solidFill>
              </a:defRPr>
            </a:lvl1pPr>
            <a:lvl2pPr>
              <a:spcBef>
                <a:spcPts val="375"/>
              </a:spcBef>
              <a:spcAft>
                <a:spcPts val="0"/>
              </a:spcAft>
              <a:defRPr sz="1500">
                <a:solidFill>
                  <a:schemeClr val="accent2"/>
                </a:solidFill>
              </a:defRPr>
            </a:lvl2pPr>
          </a:lstStyle>
          <a:p>
            <a:pPr lvl="0"/>
            <a:r>
              <a:rPr lang="en-US" dirty="0"/>
              <a:t>Click to edit Master title styles</a:t>
            </a:r>
          </a:p>
        </p:txBody>
      </p:sp>
      <p:sp>
        <p:nvSpPr>
          <p:cNvPr id="4" name="Picture Placeholder 3"/>
          <p:cNvSpPr>
            <a:spLocks noGrp="1"/>
          </p:cNvSpPr>
          <p:nvPr>
            <p:ph type="pic" sz="quarter" idx="14"/>
          </p:nvPr>
        </p:nvSpPr>
        <p:spPr>
          <a:xfrm>
            <a:off x="4859735" y="1333501"/>
            <a:ext cx="1853406" cy="4380178"/>
          </a:xfrm>
        </p:spPr>
        <p:txBody>
          <a:bodyPr/>
          <a:lstStyle/>
          <a:p>
            <a:r>
              <a:rPr lang="en-US"/>
              <a:t>Click icon to add picture</a:t>
            </a:r>
            <a:endParaRPr lang="en-CA"/>
          </a:p>
        </p:txBody>
      </p:sp>
      <p:cxnSp>
        <p:nvCxnSpPr>
          <p:cNvPr id="7" name="Straight Connector 6"/>
          <p:cNvCxnSpPr/>
          <p:nvPr userDrawn="1"/>
        </p:nvCxnSpPr>
        <p:spPr>
          <a:xfrm>
            <a:off x="7000876" y="1333501"/>
            <a:ext cx="18593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5"/>
          </p:nvPr>
        </p:nvSpPr>
        <p:spPr>
          <a:xfrm>
            <a:off x="7000876" y="1760983"/>
            <a:ext cx="1859359" cy="3952696"/>
          </a:xfrm>
        </p:spPr>
        <p:txBody>
          <a:bodyPr/>
          <a:lstStyle>
            <a:lvl1pPr>
              <a:lnSpc>
                <a:spcPts val="1750"/>
              </a:lnSpc>
              <a:defRPr sz="1375">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3649948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98FB0-DB03-7D44-8066-8345E6B89076}"/>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AEACA9D-E340-8747-8A4F-CAAD75EAD862}"/>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1504471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136-350E-7E47-932E-042380C711BB}"/>
              </a:ext>
            </a:extLst>
          </p:cNvPr>
          <p:cNvSpPr>
            <a:spLocks noGrp="1"/>
          </p:cNvSpPr>
          <p:nvPr>
            <p:ph type="title"/>
          </p:nvPr>
        </p:nvSpPr>
        <p:spPr>
          <a:xfrm>
            <a:off x="285750" y="365126"/>
            <a:ext cx="8572500" cy="10318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3F714D0-2E6C-404E-8D18-63AACDBA6ADF}"/>
              </a:ext>
            </a:extLst>
          </p:cNvPr>
          <p:cNvSpPr>
            <a:spLocks noGrp="1"/>
          </p:cNvSpPr>
          <p:nvPr>
            <p:ph idx="1"/>
          </p:nvPr>
        </p:nvSpPr>
        <p:spPr>
          <a:xfrm>
            <a:off x="285750" y="1397001"/>
            <a:ext cx="8572500" cy="4779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6B11F4-5206-B84E-B1B1-38986C767A4C}"/>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2313391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46E68-9BE7-A54A-971A-CCC60B84B4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1B9C09-4ADA-F540-93EF-43B35C02B2A7}"/>
              </a:ext>
            </a:extLst>
          </p:cNvPr>
          <p:cNvSpPr>
            <a:spLocks noGrp="1"/>
          </p:cNvSpPr>
          <p:nvPr>
            <p:ph sz="half" idx="1"/>
          </p:nvPr>
        </p:nvSpPr>
        <p:spPr>
          <a:xfrm>
            <a:off x="285751" y="1397001"/>
            <a:ext cx="4238625" cy="4779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DD4A33-F876-1D4A-938A-6691D53AFA6F}"/>
              </a:ext>
            </a:extLst>
          </p:cNvPr>
          <p:cNvSpPr>
            <a:spLocks noGrp="1"/>
          </p:cNvSpPr>
          <p:nvPr>
            <p:ph sz="half" idx="2"/>
          </p:nvPr>
        </p:nvSpPr>
        <p:spPr>
          <a:xfrm>
            <a:off x="4619625" y="1397001"/>
            <a:ext cx="4238625" cy="4779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DAB6BA0-60A5-0546-8FA9-46A671930FE1}"/>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11769665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with Image and High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1333500"/>
            <a:ext cx="4286251" cy="438017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285751" y="382323"/>
            <a:ext cx="8574484" cy="570177"/>
          </a:xfrm>
        </p:spPr>
        <p:txBody>
          <a:bodyPr/>
          <a:lstStyle>
            <a:lvl1pPr>
              <a:lnSpc>
                <a:spcPts val="2250"/>
              </a:lnSpc>
              <a:spcAft>
                <a:spcPts val="0"/>
              </a:spcAft>
              <a:defRPr sz="2250" b="1">
                <a:solidFill>
                  <a:schemeClr val="accent1"/>
                </a:solidFill>
              </a:defRPr>
            </a:lvl1pPr>
            <a:lvl2pPr>
              <a:spcBef>
                <a:spcPts val="375"/>
              </a:spcBef>
              <a:spcAft>
                <a:spcPts val="0"/>
              </a:spcAft>
              <a:defRPr sz="1500">
                <a:solidFill>
                  <a:schemeClr val="accent2"/>
                </a:solidFill>
              </a:defRPr>
            </a:lvl2pPr>
          </a:lstStyle>
          <a:p>
            <a:pPr lvl="0"/>
            <a:r>
              <a:rPr lang="en-US" dirty="0"/>
              <a:t>Click to edit Master title styles</a:t>
            </a:r>
          </a:p>
        </p:txBody>
      </p:sp>
      <p:sp>
        <p:nvSpPr>
          <p:cNvPr id="4" name="Picture Placeholder 3"/>
          <p:cNvSpPr>
            <a:spLocks noGrp="1"/>
          </p:cNvSpPr>
          <p:nvPr>
            <p:ph type="pic" sz="quarter" idx="14"/>
          </p:nvPr>
        </p:nvSpPr>
        <p:spPr>
          <a:xfrm>
            <a:off x="4859735" y="1333501"/>
            <a:ext cx="1853406" cy="4380178"/>
          </a:xfrm>
        </p:spPr>
        <p:txBody>
          <a:bodyPr/>
          <a:lstStyle/>
          <a:p>
            <a:r>
              <a:rPr lang="en-US"/>
              <a:t>Click icon to add picture</a:t>
            </a:r>
            <a:endParaRPr lang="en-CA"/>
          </a:p>
        </p:txBody>
      </p:sp>
      <p:cxnSp>
        <p:nvCxnSpPr>
          <p:cNvPr id="7" name="Straight Connector 6"/>
          <p:cNvCxnSpPr/>
          <p:nvPr userDrawn="1"/>
        </p:nvCxnSpPr>
        <p:spPr>
          <a:xfrm>
            <a:off x="7000876" y="1333501"/>
            <a:ext cx="18593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5"/>
          </p:nvPr>
        </p:nvSpPr>
        <p:spPr>
          <a:xfrm>
            <a:off x="7000876" y="1760983"/>
            <a:ext cx="1859359" cy="3952696"/>
          </a:xfrm>
        </p:spPr>
        <p:txBody>
          <a:bodyPr/>
          <a:lstStyle>
            <a:lvl1pPr>
              <a:lnSpc>
                <a:spcPts val="1750"/>
              </a:lnSpc>
              <a:defRPr sz="1375">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3128937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98FB0-DB03-7D44-8066-8345E6B89076}"/>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AEACA9D-E340-8747-8A4F-CAAD75EAD862}"/>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3449857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1501" y="762000"/>
            <a:ext cx="5238749" cy="2587116"/>
          </a:xfrm>
          <a:prstGeom prst="rect">
            <a:avLst/>
          </a:prstGeom>
        </p:spPr>
        <p:txBody>
          <a:bodyPr lIns="0" tIns="0" rIns="0" bIns="0" anchor="b" anchorCtr="0"/>
          <a:lstStyle>
            <a:lvl1pPr algn="l">
              <a:lnSpc>
                <a:spcPct val="80000"/>
              </a:lnSpc>
              <a:defRPr sz="3000" b="1" cap="none" baseline="0">
                <a:solidFill>
                  <a:schemeClr val="bg1"/>
                </a:solidFill>
              </a:defRPr>
            </a:lvl1pPr>
          </a:lstStyle>
          <a:p>
            <a:r>
              <a:rPr lang="en-US" dirty="0"/>
              <a:t>Click To Edit </a:t>
            </a:r>
            <a:br>
              <a:rPr lang="en-US" dirty="0"/>
            </a:br>
            <a:r>
              <a:rPr lang="en-US" dirty="0"/>
              <a:t>Master Title Style</a:t>
            </a:r>
            <a:endParaRPr lang="en-CA" dirty="0"/>
          </a:p>
        </p:txBody>
      </p:sp>
      <p:sp>
        <p:nvSpPr>
          <p:cNvPr id="3" name="Subtitle 2"/>
          <p:cNvSpPr>
            <a:spLocks noGrp="1"/>
          </p:cNvSpPr>
          <p:nvPr>
            <p:ph type="subTitle" idx="1" hasCustomPrompt="1"/>
          </p:nvPr>
        </p:nvSpPr>
        <p:spPr>
          <a:xfrm>
            <a:off x="571501" y="3429000"/>
            <a:ext cx="4000500" cy="1751542"/>
          </a:xfrm>
          <a:prstGeom prst="rect">
            <a:avLst/>
          </a:prstGeom>
        </p:spPr>
        <p:txBody>
          <a:bodyPr lIns="0" tIns="0" rIns="0" bIns="0"/>
          <a:lstStyle>
            <a:lvl1pPr marL="0" indent="0" algn="l">
              <a:lnSpc>
                <a:spcPct val="80000"/>
              </a:lnSpc>
              <a:spcBef>
                <a:spcPts val="0"/>
              </a:spcBef>
              <a:buFontTx/>
              <a:buNone/>
              <a:defRPr sz="2000" cap="none" baseline="0">
                <a:solidFill>
                  <a:schemeClr val="bg1"/>
                </a:solidFill>
              </a:defRPr>
            </a:lvl1pPr>
            <a:lvl2pPr marL="285750" indent="0" algn="ctr">
              <a:buNone/>
              <a:defRPr>
                <a:solidFill>
                  <a:schemeClr val="tx1">
                    <a:tint val="75000"/>
                  </a:schemeClr>
                </a:solidFill>
              </a:defRPr>
            </a:lvl2pPr>
            <a:lvl3pPr marL="571500" indent="0" algn="ctr">
              <a:buNone/>
              <a:defRPr>
                <a:solidFill>
                  <a:schemeClr val="tx1">
                    <a:tint val="75000"/>
                  </a:schemeClr>
                </a:solidFill>
              </a:defRPr>
            </a:lvl3pPr>
            <a:lvl4pPr marL="857250" indent="0" algn="ctr">
              <a:buNone/>
              <a:defRPr>
                <a:solidFill>
                  <a:schemeClr val="tx1">
                    <a:tint val="75000"/>
                  </a:schemeClr>
                </a:solidFill>
              </a:defRPr>
            </a:lvl4pPr>
            <a:lvl5pPr marL="1143000" indent="0" algn="ctr">
              <a:buNone/>
              <a:defRPr>
                <a:solidFill>
                  <a:schemeClr val="tx1">
                    <a:tint val="75000"/>
                  </a:schemeClr>
                </a:solidFill>
              </a:defRPr>
            </a:lvl5pPr>
            <a:lvl6pPr marL="1428750" indent="0" algn="ctr">
              <a:buNone/>
              <a:defRPr>
                <a:solidFill>
                  <a:schemeClr val="tx1">
                    <a:tint val="75000"/>
                  </a:schemeClr>
                </a:solidFill>
              </a:defRPr>
            </a:lvl6pPr>
            <a:lvl7pPr marL="1714500" indent="0" algn="ctr">
              <a:buNone/>
              <a:defRPr>
                <a:solidFill>
                  <a:schemeClr val="tx1">
                    <a:tint val="75000"/>
                  </a:schemeClr>
                </a:solidFill>
              </a:defRPr>
            </a:lvl7pPr>
            <a:lvl8pPr marL="2000250" indent="0" algn="ctr">
              <a:buNone/>
              <a:defRPr>
                <a:solidFill>
                  <a:schemeClr val="tx1">
                    <a:tint val="75000"/>
                  </a:schemeClr>
                </a:solidFill>
              </a:defRPr>
            </a:lvl8pPr>
            <a:lvl9pPr marL="2286000" indent="0" algn="ctr">
              <a:buNone/>
              <a:defRPr>
                <a:solidFill>
                  <a:schemeClr val="tx1">
                    <a:tint val="75000"/>
                  </a:schemeClr>
                </a:solidFill>
              </a:defRPr>
            </a:lvl9pPr>
          </a:lstStyle>
          <a:p>
            <a:r>
              <a:rPr lang="en-US" dirty="0"/>
              <a:t>Click to edit master </a:t>
            </a:r>
            <a:br>
              <a:rPr lang="en-US" dirty="0"/>
            </a:br>
            <a:r>
              <a:rPr lang="en-US" dirty="0"/>
              <a:t>subtitle style</a:t>
            </a:r>
            <a:endParaRPr lang="en-CA" dirty="0"/>
          </a:p>
        </p:txBody>
      </p:sp>
    </p:spTree>
    <p:extLst>
      <p:ext uri="{BB962C8B-B14F-4D97-AF65-F5344CB8AC3E}">
        <p14:creationId xmlns:p14="http://schemas.microsoft.com/office/powerpoint/2010/main" val="3603768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80677"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a:t>Title</a:t>
            </a:r>
          </a:p>
          <a:p>
            <a:pPr lvl="1"/>
            <a:r>
              <a:rPr lang="en-US" dirty="0"/>
              <a:t>Subtitle</a:t>
            </a:r>
            <a:endParaRPr lang="en-CA" dirty="0"/>
          </a:p>
        </p:txBody>
      </p:sp>
    </p:spTree>
    <p:extLst>
      <p:ext uri="{BB962C8B-B14F-4D97-AF65-F5344CB8AC3E}">
        <p14:creationId xmlns:p14="http://schemas.microsoft.com/office/powerpoint/2010/main" val="1209191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9678" y="1714499"/>
            <a:ext cx="4099718" cy="4380178"/>
          </a:xfrm>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80677"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a:t>Title</a:t>
            </a:r>
          </a:p>
          <a:p>
            <a:pPr lvl="1"/>
            <a:r>
              <a:rPr lang="en-US" dirty="0"/>
              <a:t>Subtitle</a:t>
            </a:r>
            <a:endParaRPr lang="en-CA" dirty="0"/>
          </a:p>
        </p:txBody>
      </p:sp>
      <p:sp>
        <p:nvSpPr>
          <p:cNvPr id="4" name="Picture Placeholder 3"/>
          <p:cNvSpPr>
            <a:spLocks noGrp="1"/>
          </p:cNvSpPr>
          <p:nvPr>
            <p:ph type="pic" sz="quarter" idx="14"/>
          </p:nvPr>
        </p:nvSpPr>
        <p:spPr>
          <a:xfrm>
            <a:off x="4661960" y="1714501"/>
            <a:ext cx="4482043" cy="4380178"/>
          </a:xfrm>
        </p:spPr>
        <p:txBody>
          <a:bodyPr/>
          <a:lstStyle/>
          <a:p>
            <a:endParaRPr lang="en-CA"/>
          </a:p>
        </p:txBody>
      </p:sp>
    </p:spTree>
    <p:extLst>
      <p:ext uri="{BB962C8B-B14F-4D97-AF65-F5344CB8AC3E}">
        <p14:creationId xmlns:p14="http://schemas.microsoft.com/office/powerpoint/2010/main" val="4237333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Image and Highl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9678" y="1714499"/>
            <a:ext cx="4099718" cy="4380178"/>
          </a:xfrm>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92583"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a:t>Title</a:t>
            </a:r>
          </a:p>
          <a:p>
            <a:pPr lvl="1"/>
            <a:r>
              <a:rPr lang="en-US" dirty="0"/>
              <a:t>Subtitle</a:t>
            </a:r>
            <a:endParaRPr lang="en-CA" dirty="0"/>
          </a:p>
        </p:txBody>
      </p:sp>
      <p:sp>
        <p:nvSpPr>
          <p:cNvPr id="4" name="Picture Placeholder 3"/>
          <p:cNvSpPr>
            <a:spLocks noGrp="1"/>
          </p:cNvSpPr>
          <p:nvPr>
            <p:ph type="pic" sz="quarter" idx="14"/>
          </p:nvPr>
        </p:nvSpPr>
        <p:spPr>
          <a:xfrm>
            <a:off x="4661958" y="1714501"/>
            <a:ext cx="1959240" cy="4380178"/>
          </a:xfrm>
        </p:spPr>
        <p:txBody>
          <a:bodyPr/>
          <a:lstStyle/>
          <a:p>
            <a:endParaRPr lang="en-CA"/>
          </a:p>
        </p:txBody>
      </p:sp>
      <p:sp>
        <p:nvSpPr>
          <p:cNvPr id="11" name="Text Placeholder 10"/>
          <p:cNvSpPr>
            <a:spLocks noGrp="1"/>
          </p:cNvSpPr>
          <p:nvPr>
            <p:ph type="body" sz="quarter" idx="15" hasCustomPrompt="1"/>
          </p:nvPr>
        </p:nvSpPr>
        <p:spPr>
          <a:xfrm>
            <a:off x="6802438" y="2148612"/>
            <a:ext cx="1957917" cy="3946069"/>
          </a:xfrm>
        </p:spPr>
        <p:txBody>
          <a:bodyPr/>
          <a:lstStyle>
            <a:lvl1pPr>
              <a:lnSpc>
                <a:spcPts val="1750"/>
              </a:lnSpc>
              <a:defRPr sz="1375">
                <a:solidFill>
                  <a:schemeClr val="accent2"/>
                </a:solidFill>
              </a:defRPr>
            </a:lvl1pPr>
          </a:lstStyle>
          <a:p>
            <a:pPr lvl="0"/>
            <a:r>
              <a:rPr lang="en-US"/>
              <a:t>Text</a:t>
            </a:r>
            <a:endParaRPr lang="en-US" dirty="0"/>
          </a:p>
        </p:txBody>
      </p:sp>
    </p:spTree>
    <p:extLst>
      <p:ext uri="{BB962C8B-B14F-4D97-AF65-F5344CB8AC3E}">
        <p14:creationId xmlns:p14="http://schemas.microsoft.com/office/powerpoint/2010/main" val="1516772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FC47F3-DE15-4B13-B8E7-9E399E748B0E}"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D34FF-B8E3-4F08-A477-041BED95F584}" type="slidenum">
              <a:rPr lang="en-US" smtClean="0"/>
              <a:t>‹#›</a:t>
            </a:fld>
            <a:endParaRPr lang="en-US"/>
          </a:p>
        </p:txBody>
      </p:sp>
    </p:spTree>
    <p:extLst>
      <p:ext uri="{BB962C8B-B14F-4D97-AF65-F5344CB8AC3E}">
        <p14:creationId xmlns:p14="http://schemas.microsoft.com/office/powerpoint/2010/main" val="13382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6540" y="2878904"/>
            <a:ext cx="4005461" cy="1243673"/>
          </a:xfrm>
        </p:spPr>
        <p:txBody>
          <a:bodyPr/>
          <a:lstStyle>
            <a:lvl1pPr>
              <a:defRPr/>
            </a:lvl1pPr>
          </a:lstStyle>
          <a:p>
            <a:r>
              <a:rPr lang="en-US" dirty="0"/>
              <a:t>Click to edit </a:t>
            </a:r>
            <a:br>
              <a:rPr lang="en-US" dirty="0"/>
            </a:br>
            <a:r>
              <a:rPr lang="en-US" dirty="0"/>
              <a:t>Master title style</a:t>
            </a:r>
            <a:endParaRPr lang="en-CA" dirty="0"/>
          </a:p>
        </p:txBody>
      </p:sp>
      <p:sp>
        <p:nvSpPr>
          <p:cNvPr id="3" name="Subtitle 2"/>
          <p:cNvSpPr>
            <a:spLocks noGrp="1"/>
          </p:cNvSpPr>
          <p:nvPr>
            <p:ph type="subTitle" idx="1" hasCustomPrompt="1"/>
          </p:nvPr>
        </p:nvSpPr>
        <p:spPr>
          <a:xfrm>
            <a:off x="566540" y="4436707"/>
            <a:ext cx="4005461" cy="1752600"/>
          </a:xfrm>
          <a:prstGeom prst="rect">
            <a:avLst/>
          </a:prstGeom>
        </p:spPr>
        <p:txBody>
          <a:bodyPr lIns="0" tIns="0" rIns="0" bIns="0"/>
          <a:lstStyle>
            <a:lvl1pPr marL="0" indent="0" algn="l">
              <a:lnSpc>
                <a:spcPts val="1500"/>
              </a:lnSpc>
              <a:spcBef>
                <a:spcPts val="0"/>
              </a:spcBef>
              <a:spcAft>
                <a:spcPts val="375"/>
              </a:spcAft>
              <a:buNone/>
              <a:defRPr sz="15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a:p>
            <a:r>
              <a:rPr lang="en-US"/>
              <a:t>Conference place</a:t>
            </a:r>
          </a:p>
          <a:p>
            <a:r>
              <a:rPr lang="en-US"/>
              <a:t>Date</a:t>
            </a:r>
            <a:endParaRPr lang="en-CA"/>
          </a:p>
        </p:txBody>
      </p:sp>
    </p:spTree>
    <p:extLst>
      <p:ext uri="{BB962C8B-B14F-4D97-AF65-F5344CB8AC3E}">
        <p14:creationId xmlns:p14="http://schemas.microsoft.com/office/powerpoint/2010/main" val="3043062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136-350E-7E47-932E-042380C711BB}"/>
              </a:ext>
            </a:extLst>
          </p:cNvPr>
          <p:cNvSpPr>
            <a:spLocks noGrp="1"/>
          </p:cNvSpPr>
          <p:nvPr>
            <p:ph type="title"/>
          </p:nvPr>
        </p:nvSpPr>
        <p:spPr>
          <a:xfrm>
            <a:off x="285750" y="365126"/>
            <a:ext cx="8572500" cy="10318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3F714D0-2E6C-404E-8D18-63AACDBA6ADF}"/>
              </a:ext>
            </a:extLst>
          </p:cNvPr>
          <p:cNvSpPr>
            <a:spLocks noGrp="1"/>
          </p:cNvSpPr>
          <p:nvPr>
            <p:ph idx="1"/>
          </p:nvPr>
        </p:nvSpPr>
        <p:spPr>
          <a:xfrm>
            <a:off x="285750" y="1397001"/>
            <a:ext cx="8572500" cy="4779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6B11F4-5206-B84E-B1B1-38986C767A4C}"/>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357100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46E68-9BE7-A54A-971A-CCC60B84B4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1B9C09-4ADA-F540-93EF-43B35C02B2A7}"/>
              </a:ext>
            </a:extLst>
          </p:cNvPr>
          <p:cNvSpPr>
            <a:spLocks noGrp="1"/>
          </p:cNvSpPr>
          <p:nvPr>
            <p:ph sz="half" idx="1"/>
          </p:nvPr>
        </p:nvSpPr>
        <p:spPr>
          <a:xfrm>
            <a:off x="285751" y="1397001"/>
            <a:ext cx="4238625" cy="4779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DD4A33-F876-1D4A-938A-6691D53AFA6F}"/>
              </a:ext>
            </a:extLst>
          </p:cNvPr>
          <p:cNvSpPr>
            <a:spLocks noGrp="1"/>
          </p:cNvSpPr>
          <p:nvPr>
            <p:ph sz="half" idx="2"/>
          </p:nvPr>
        </p:nvSpPr>
        <p:spPr>
          <a:xfrm>
            <a:off x="4619625" y="1397001"/>
            <a:ext cx="4238625" cy="4779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DAB6BA0-60A5-0546-8FA9-46A671930FE1}"/>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13287419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9.jpeg"/><Relationship Id="rId5" Type="http://schemas.openxmlformats.org/officeDocument/2006/relationships/theme" Target="../theme/theme10.xml"/><Relationship Id="rId4" Type="http://schemas.openxmlformats.org/officeDocument/2006/relationships/slideLayout" Target="../slideLayouts/slideLayout25.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11.xml"/><Relationship Id="rId1" Type="http://schemas.openxmlformats.org/officeDocument/2006/relationships/slideLayout" Target="../slideLayouts/slideLayout26.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9.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theme" Target="../theme/theme5.xml"/><Relationship Id="rId4"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theme" Target="../theme/theme6.xml"/><Relationship Id="rId4"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7.xml"/><Relationship Id="rId1"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8.xml"/><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9.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theme" Target="../theme/theme9.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9680" y="2888943"/>
            <a:ext cx="4099718" cy="1330647"/>
          </a:xfrm>
          <a:prstGeom prst="rect">
            <a:avLst/>
          </a:prstGeom>
        </p:spPr>
        <p:txBody>
          <a:bodyPr vert="horz" lIns="0" tIns="0" rIns="0" bIns="0" rtlCol="0" anchor="t" anchorCtr="0">
            <a:noAutofit/>
          </a:bodyPr>
          <a:lstStyle/>
          <a:p>
            <a:r>
              <a:rPr lang="en-US" dirty="0"/>
              <a:t>PRESENTATION TITLE</a:t>
            </a:r>
            <a:endParaRPr lang="en-CA"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9678" y="608687"/>
            <a:ext cx="2286000" cy="735330"/>
          </a:xfrm>
          <a:prstGeom prst="rect">
            <a:avLst/>
          </a:prstGeom>
        </p:spPr>
      </p:pic>
    </p:spTree>
    <p:extLst>
      <p:ext uri="{BB962C8B-B14F-4D97-AF65-F5344CB8AC3E}">
        <p14:creationId xmlns:p14="http://schemas.microsoft.com/office/powerpoint/2010/main" val="1150866123"/>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363" rtl="0" eaLnBrk="1" latinLnBrk="0" hangingPunct="1">
        <a:lnSpc>
          <a:spcPts val="2625"/>
        </a:lnSpc>
        <a:spcBef>
          <a:spcPct val="0"/>
        </a:spcBef>
        <a:buNone/>
        <a:defRPr sz="2500" kern="1200" cap="all" baseline="0">
          <a:solidFill>
            <a:schemeClr val="tx2"/>
          </a:solidFill>
          <a:latin typeface="+mj-lt"/>
          <a:ea typeface="+mj-ea"/>
          <a:cs typeface="+mj-cs"/>
        </a:defRPr>
      </a:lvl1pPr>
    </p:titleStyle>
    <p:bodyStyle>
      <a:lvl1pPr marL="342887" indent="-342887" algn="l" defTabSz="914363" rtl="0" eaLnBrk="1" latinLnBrk="0" hangingPunct="1">
        <a:spcBef>
          <a:spcPct val="20000"/>
        </a:spcBef>
        <a:buFont typeface="Arial" panose="020B0604020202020204" pitchFamily="34" charset="0"/>
        <a:buChar char="•"/>
        <a:defRPr sz="3188" kern="1200">
          <a:solidFill>
            <a:schemeClr val="tx1"/>
          </a:solidFill>
          <a:latin typeface="+mn-lt"/>
          <a:ea typeface="+mn-ea"/>
          <a:cs typeface="+mn-cs"/>
        </a:defRPr>
      </a:lvl1pPr>
      <a:lvl2pPr marL="742920" indent="-285739" algn="l" defTabSz="914363" rtl="0" eaLnBrk="1" latinLnBrk="0" hangingPunct="1">
        <a:spcBef>
          <a:spcPct val="20000"/>
        </a:spcBef>
        <a:buFont typeface="Arial" panose="020B0604020202020204" pitchFamily="34" charset="0"/>
        <a:buChar char="–"/>
        <a:defRPr sz="2813" kern="1200">
          <a:solidFill>
            <a:schemeClr val="tx1"/>
          </a:solidFill>
          <a:latin typeface="+mn-lt"/>
          <a:ea typeface="+mn-ea"/>
          <a:cs typeface="+mn-cs"/>
        </a:defRPr>
      </a:lvl2pPr>
      <a:lvl3pPr marL="1142954" indent="-228591" algn="l" defTabSz="914363" rtl="0" eaLnBrk="1" latinLnBrk="0" hangingPunct="1">
        <a:spcBef>
          <a:spcPct val="20000"/>
        </a:spcBef>
        <a:buFont typeface="Arial" panose="020B0604020202020204" pitchFamily="34" charset="0"/>
        <a:buChar char="•"/>
        <a:defRPr sz="2375" kern="1200">
          <a:solidFill>
            <a:schemeClr val="tx1"/>
          </a:solidFill>
          <a:latin typeface="+mn-lt"/>
          <a:ea typeface="+mn-ea"/>
          <a:cs typeface="+mn-cs"/>
        </a:defRPr>
      </a:lvl3pPr>
      <a:lvl4pPr marL="1600136"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18"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00"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82"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13" kern="1200">
          <a:solidFill>
            <a:schemeClr val="tx1"/>
          </a:solidFill>
          <a:latin typeface="+mn-lt"/>
          <a:ea typeface="+mn-ea"/>
          <a:cs typeface="+mn-cs"/>
        </a:defRPr>
      </a:lvl1pPr>
      <a:lvl2pPr marL="457182" algn="l" defTabSz="914363" rtl="0" eaLnBrk="1" latinLnBrk="0" hangingPunct="1">
        <a:defRPr sz="1813" kern="1200">
          <a:solidFill>
            <a:schemeClr val="tx1"/>
          </a:solidFill>
          <a:latin typeface="+mn-lt"/>
          <a:ea typeface="+mn-ea"/>
          <a:cs typeface="+mn-cs"/>
        </a:defRPr>
      </a:lvl2pPr>
      <a:lvl3pPr marL="914363" algn="l" defTabSz="914363" rtl="0" eaLnBrk="1" latinLnBrk="0" hangingPunct="1">
        <a:defRPr sz="1813" kern="1200">
          <a:solidFill>
            <a:schemeClr val="tx1"/>
          </a:solidFill>
          <a:latin typeface="+mn-lt"/>
          <a:ea typeface="+mn-ea"/>
          <a:cs typeface="+mn-cs"/>
        </a:defRPr>
      </a:lvl3pPr>
      <a:lvl4pPr marL="1371545" algn="l" defTabSz="914363" rtl="0" eaLnBrk="1" latinLnBrk="0" hangingPunct="1">
        <a:defRPr sz="1813" kern="1200">
          <a:solidFill>
            <a:schemeClr val="tx1"/>
          </a:solidFill>
          <a:latin typeface="+mn-lt"/>
          <a:ea typeface="+mn-ea"/>
          <a:cs typeface="+mn-cs"/>
        </a:defRPr>
      </a:lvl4pPr>
      <a:lvl5pPr marL="1828727" algn="l" defTabSz="914363" rtl="0" eaLnBrk="1" latinLnBrk="0" hangingPunct="1">
        <a:defRPr sz="1813" kern="1200">
          <a:solidFill>
            <a:schemeClr val="tx1"/>
          </a:solidFill>
          <a:latin typeface="+mn-lt"/>
          <a:ea typeface="+mn-ea"/>
          <a:cs typeface="+mn-cs"/>
        </a:defRPr>
      </a:lvl5pPr>
      <a:lvl6pPr marL="2285909" algn="l" defTabSz="914363" rtl="0" eaLnBrk="1" latinLnBrk="0" hangingPunct="1">
        <a:defRPr sz="1813" kern="1200">
          <a:solidFill>
            <a:schemeClr val="tx1"/>
          </a:solidFill>
          <a:latin typeface="+mn-lt"/>
          <a:ea typeface="+mn-ea"/>
          <a:cs typeface="+mn-cs"/>
        </a:defRPr>
      </a:lvl6pPr>
      <a:lvl7pPr marL="2743091" algn="l" defTabSz="914363" rtl="0" eaLnBrk="1" latinLnBrk="0" hangingPunct="1">
        <a:defRPr sz="1813" kern="1200">
          <a:solidFill>
            <a:schemeClr val="tx1"/>
          </a:solidFill>
          <a:latin typeface="+mn-lt"/>
          <a:ea typeface="+mn-ea"/>
          <a:cs typeface="+mn-cs"/>
        </a:defRPr>
      </a:lvl7pPr>
      <a:lvl8pPr marL="3200272" algn="l" defTabSz="914363" rtl="0" eaLnBrk="1" latinLnBrk="0" hangingPunct="1">
        <a:defRPr sz="1813" kern="1200">
          <a:solidFill>
            <a:schemeClr val="tx1"/>
          </a:solidFill>
          <a:latin typeface="+mn-lt"/>
          <a:ea typeface="+mn-ea"/>
          <a:cs typeface="+mn-cs"/>
        </a:defRPr>
      </a:lvl8pPr>
      <a:lvl9pPr marL="3657454" algn="l" defTabSz="914363" rtl="0" eaLnBrk="1" latinLnBrk="0" hangingPunct="1">
        <a:defRPr sz="181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1A4D49-5AF5-174B-B967-493E7E3A6E72}"/>
              </a:ext>
            </a:extLst>
          </p:cNvPr>
          <p:cNvSpPr>
            <a:spLocks noGrp="1"/>
          </p:cNvSpPr>
          <p:nvPr>
            <p:ph type="title"/>
          </p:nvPr>
        </p:nvSpPr>
        <p:spPr>
          <a:xfrm>
            <a:off x="285750" y="365126"/>
            <a:ext cx="8572500" cy="1031875"/>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2797B29-B7FF-2F4B-9325-0F1688A0E0EC}"/>
              </a:ext>
            </a:extLst>
          </p:cNvPr>
          <p:cNvSpPr>
            <a:spLocks noGrp="1"/>
          </p:cNvSpPr>
          <p:nvPr>
            <p:ph type="body" idx="1"/>
          </p:nvPr>
        </p:nvSpPr>
        <p:spPr>
          <a:xfrm>
            <a:off x="285750" y="1397001"/>
            <a:ext cx="8572500" cy="47796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CF68B2F-01B6-1141-BE10-8A9430ABA6A9}"/>
              </a:ext>
            </a:extLst>
          </p:cNvPr>
          <p:cNvSpPr>
            <a:spLocks noGrp="1"/>
          </p:cNvSpPr>
          <p:nvPr>
            <p:ph type="sldNum" sz="quarter" idx="4"/>
          </p:nvPr>
        </p:nvSpPr>
        <p:spPr>
          <a:xfrm>
            <a:off x="8572501" y="6365875"/>
            <a:ext cx="285749" cy="365125"/>
          </a:xfrm>
          <a:prstGeom prst="rect">
            <a:avLst/>
          </a:prstGeom>
        </p:spPr>
        <p:txBody>
          <a:bodyPr vert="horz" lIns="91440" tIns="45720" rIns="91440" bIns="45720" rtlCol="0" anchor="ctr"/>
          <a:lstStyle>
            <a:lvl1pPr algn="r">
              <a:defRPr sz="750">
                <a:solidFill>
                  <a:schemeClr val="accent1"/>
                </a:solidFill>
              </a:defRPr>
            </a:lvl1pPr>
          </a:lstStyle>
          <a:p>
            <a:fld id="{5026CFE3-AF7B-BA4E-8593-EB164E66E68B}" type="slidenum">
              <a:rPr lang="en-US" smtClean="0"/>
              <a:pPr/>
              <a:t>‹#›</a:t>
            </a:fld>
            <a:endParaRPr lang="en-US"/>
          </a:p>
        </p:txBody>
      </p:sp>
      <p:pic>
        <p:nvPicPr>
          <p:cNvPr id="8" name="Picture 7">
            <a:extLst>
              <a:ext uri="{FF2B5EF4-FFF2-40B4-BE49-F238E27FC236}">
                <a16:creationId xmlns:a16="http://schemas.microsoft.com/office/drawing/2014/main" id="{8DB42261-F8CF-204B-A846-65C46C0326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750" y="6286500"/>
            <a:ext cx="1047750" cy="446263"/>
          </a:xfrm>
          <a:prstGeom prst="rect">
            <a:avLst/>
          </a:prstGeom>
        </p:spPr>
      </p:pic>
      <p:sp>
        <p:nvSpPr>
          <p:cNvPr id="9" name="TextBox 8">
            <a:extLst>
              <a:ext uri="{FF2B5EF4-FFF2-40B4-BE49-F238E27FC236}">
                <a16:creationId xmlns:a16="http://schemas.microsoft.com/office/drawing/2014/main" id="{E44DA5DF-384C-1044-87F9-EB0D8F9CDA47}"/>
              </a:ext>
            </a:extLst>
          </p:cNvPr>
          <p:cNvSpPr txBox="1"/>
          <p:nvPr/>
        </p:nvSpPr>
        <p:spPr>
          <a:xfrm>
            <a:off x="3286125" y="6488300"/>
            <a:ext cx="2571750" cy="142589"/>
          </a:xfrm>
          <a:prstGeom prst="rect">
            <a:avLst/>
          </a:prstGeom>
          <a:noFill/>
        </p:spPr>
        <p:txBody>
          <a:bodyPr wrap="square" lIns="0" tIns="0" rIns="0" bIns="0" rtlCol="0" anchor="b" anchorCtr="0">
            <a:noAutofit/>
          </a:bodyPr>
          <a:lstStyle/>
          <a:p>
            <a:r>
              <a:rPr lang="fr-CA" sz="1000" b="0" kern="1200" spc="63" baseline="0" dirty="0" err="1">
                <a:solidFill>
                  <a:schemeClr val="accent1"/>
                </a:solidFill>
              </a:rPr>
              <a:t>Connecting</a:t>
            </a:r>
            <a:r>
              <a:rPr lang="fr-CA" sz="1000" b="0" kern="1200" spc="63" baseline="0" dirty="0">
                <a:solidFill>
                  <a:schemeClr val="accent1"/>
                </a:solidFill>
              </a:rPr>
              <a:t> Pharmaceutical </a:t>
            </a:r>
            <a:r>
              <a:rPr lang="fr-CA" sz="1000" b="0" kern="1200" spc="63" baseline="0" dirty="0" err="1">
                <a:solidFill>
                  <a:schemeClr val="accent1"/>
                </a:solidFill>
              </a:rPr>
              <a:t>Knowledge</a:t>
            </a:r>
            <a:endParaRPr lang="en-CA" sz="1000" b="0" kern="1200" spc="63" baseline="0" dirty="0">
              <a:solidFill>
                <a:schemeClr val="accent1"/>
              </a:solidFill>
            </a:endParaRPr>
          </a:p>
        </p:txBody>
      </p:sp>
      <p:sp>
        <p:nvSpPr>
          <p:cNvPr id="10" name="TextBox 9">
            <a:extLst>
              <a:ext uri="{FF2B5EF4-FFF2-40B4-BE49-F238E27FC236}">
                <a16:creationId xmlns:a16="http://schemas.microsoft.com/office/drawing/2014/main" id="{096EA67E-B0FD-564B-B045-65BFB8CEF6B1}"/>
              </a:ext>
            </a:extLst>
          </p:cNvPr>
          <p:cNvSpPr txBox="1"/>
          <p:nvPr/>
        </p:nvSpPr>
        <p:spPr>
          <a:xfrm>
            <a:off x="7667625" y="6477000"/>
            <a:ext cx="675075" cy="153888"/>
          </a:xfrm>
          <a:prstGeom prst="rect">
            <a:avLst/>
          </a:prstGeom>
          <a:noFill/>
        </p:spPr>
        <p:txBody>
          <a:bodyPr wrap="square" lIns="0" tIns="0" rIns="0" bIns="0" rtlCol="0" anchor="b" anchorCtr="0">
            <a:spAutoFit/>
          </a:bodyPr>
          <a:lstStyle/>
          <a:p>
            <a:pPr algn="r"/>
            <a:r>
              <a:rPr lang="fr-CA" sz="1000" b="0" dirty="0" err="1">
                <a:solidFill>
                  <a:schemeClr val="accent1"/>
                </a:solidFill>
              </a:rPr>
              <a:t>ISPE.org</a:t>
            </a:r>
            <a:endParaRPr lang="en-CA" sz="1000" b="0" dirty="0">
              <a:solidFill>
                <a:schemeClr val="accent1"/>
              </a:solidFill>
            </a:endParaRPr>
          </a:p>
        </p:txBody>
      </p:sp>
      <p:cxnSp>
        <p:nvCxnSpPr>
          <p:cNvPr id="11" name="Straight Connector 10">
            <a:extLst>
              <a:ext uri="{FF2B5EF4-FFF2-40B4-BE49-F238E27FC236}">
                <a16:creationId xmlns:a16="http://schemas.microsoft.com/office/drawing/2014/main" id="{C6FD95F7-10EB-BB45-87BE-3930D3243913}"/>
              </a:ext>
            </a:extLst>
          </p:cNvPr>
          <p:cNvCxnSpPr>
            <a:cxnSpLocks/>
          </p:cNvCxnSpPr>
          <p:nvPr/>
        </p:nvCxnSpPr>
        <p:spPr>
          <a:xfrm>
            <a:off x="8461884" y="6425705"/>
            <a:ext cx="0" cy="178296"/>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70797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Lst>
  <p:txStyles>
    <p:titleStyle>
      <a:lvl1pPr algn="l" defTabSz="571500" rtl="0" eaLnBrk="1" latinLnBrk="0" hangingPunct="1">
        <a:lnSpc>
          <a:spcPct val="90000"/>
        </a:lnSpc>
        <a:spcBef>
          <a:spcPct val="0"/>
        </a:spcBef>
        <a:buNone/>
        <a:defRPr sz="2750" b="1" kern="1200">
          <a:solidFill>
            <a:schemeClr val="accent1"/>
          </a:solidFill>
          <a:latin typeface="+mj-lt"/>
          <a:ea typeface="+mj-ea"/>
          <a:cs typeface="+mj-cs"/>
        </a:defRPr>
      </a:lvl1pPr>
    </p:titleStyle>
    <p:bodyStyle>
      <a:lvl1pPr marL="0" indent="0" algn="l" defTabSz="571500" rtl="0" eaLnBrk="1" latinLnBrk="0" hangingPunct="1">
        <a:lnSpc>
          <a:spcPct val="90000"/>
        </a:lnSpc>
        <a:spcBef>
          <a:spcPts val="625"/>
        </a:spcBef>
        <a:buFont typeface="Arial" panose="020B0604020202020204" pitchFamily="34" charset="0"/>
        <a:buNone/>
        <a:defRPr sz="1750" kern="1200">
          <a:solidFill>
            <a:schemeClr val="tx2"/>
          </a:solidFill>
          <a:latin typeface="+mn-lt"/>
          <a:ea typeface="+mn-ea"/>
          <a:cs typeface="+mn-cs"/>
        </a:defRPr>
      </a:lvl1pPr>
      <a:lvl2pPr marL="428625" indent="-142875" algn="l" defTabSz="571500" rtl="0" eaLnBrk="1" latinLnBrk="0" hangingPunct="1">
        <a:lnSpc>
          <a:spcPct val="90000"/>
        </a:lnSpc>
        <a:spcBef>
          <a:spcPts val="313"/>
        </a:spcBef>
        <a:buClr>
          <a:schemeClr val="accent2"/>
        </a:buClr>
        <a:buFont typeface="Wingdings" pitchFamily="2" charset="2"/>
        <a:buChar char="§"/>
        <a:defRPr sz="1500" kern="1200">
          <a:solidFill>
            <a:schemeClr val="tx2"/>
          </a:solidFill>
          <a:latin typeface="+mn-lt"/>
          <a:ea typeface="+mn-ea"/>
          <a:cs typeface="+mn-cs"/>
        </a:defRPr>
      </a:lvl2pPr>
      <a:lvl3pPr marL="714375" indent="-142875" algn="l" defTabSz="571500" rtl="0" eaLnBrk="1" latinLnBrk="0" hangingPunct="1">
        <a:lnSpc>
          <a:spcPct val="90000"/>
        </a:lnSpc>
        <a:spcBef>
          <a:spcPts val="313"/>
        </a:spcBef>
        <a:buFont typeface="Arial" panose="020B0604020202020204" pitchFamily="34" charset="0"/>
        <a:buChar char="•"/>
        <a:defRPr sz="1250" kern="1200">
          <a:solidFill>
            <a:schemeClr val="tx2"/>
          </a:solidFill>
          <a:latin typeface="+mn-lt"/>
          <a:ea typeface="+mn-ea"/>
          <a:cs typeface="+mn-cs"/>
        </a:defRPr>
      </a:lvl3pPr>
      <a:lvl4pPr marL="1000125" indent="-142875" algn="l" defTabSz="571500" rtl="0" eaLnBrk="1" latinLnBrk="0" hangingPunct="1">
        <a:lnSpc>
          <a:spcPct val="90000"/>
        </a:lnSpc>
        <a:spcBef>
          <a:spcPts val="313"/>
        </a:spcBef>
        <a:buFont typeface="Courier New" panose="02070309020205020404" pitchFamily="49" charset="0"/>
        <a:buChar char="o"/>
        <a:defRPr sz="1125" kern="1200">
          <a:solidFill>
            <a:schemeClr val="tx2"/>
          </a:solidFill>
          <a:latin typeface="+mn-lt"/>
          <a:ea typeface="+mn-ea"/>
          <a:cs typeface="+mn-cs"/>
        </a:defRPr>
      </a:lvl4pPr>
      <a:lvl5pPr marL="1285875" indent="-142875" algn="l" defTabSz="571500" rtl="0" eaLnBrk="1" latinLnBrk="0" hangingPunct="1">
        <a:lnSpc>
          <a:spcPct val="90000"/>
        </a:lnSpc>
        <a:spcBef>
          <a:spcPts val="313"/>
        </a:spcBef>
        <a:buFont typeface="Arial" panose="020B0604020202020204" pitchFamily="34" charset="0"/>
        <a:buChar char="•"/>
        <a:defRPr sz="1125" kern="1200">
          <a:solidFill>
            <a:schemeClr val="tx2"/>
          </a:solidFill>
          <a:latin typeface="+mn-lt"/>
          <a:ea typeface="+mn-ea"/>
          <a:cs typeface="+mn-cs"/>
        </a:defRPr>
      </a:lvl5pPr>
      <a:lvl6pPr marL="15716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6pPr>
      <a:lvl7pPr marL="18573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7pPr>
      <a:lvl8pPr marL="21431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8pPr>
      <a:lvl9pPr marL="24288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71500" rtl="0" eaLnBrk="1" latinLnBrk="0" hangingPunct="1">
        <a:defRPr sz="1125" kern="1200">
          <a:solidFill>
            <a:schemeClr val="tx1"/>
          </a:solidFill>
          <a:latin typeface="+mn-lt"/>
          <a:ea typeface="+mn-ea"/>
          <a:cs typeface="+mn-cs"/>
        </a:defRPr>
      </a:lvl1pPr>
      <a:lvl2pPr marL="285750" algn="l" defTabSz="571500" rtl="0" eaLnBrk="1" latinLnBrk="0" hangingPunct="1">
        <a:defRPr sz="1125" kern="1200">
          <a:solidFill>
            <a:schemeClr val="tx1"/>
          </a:solidFill>
          <a:latin typeface="+mn-lt"/>
          <a:ea typeface="+mn-ea"/>
          <a:cs typeface="+mn-cs"/>
        </a:defRPr>
      </a:lvl2pPr>
      <a:lvl3pPr marL="571500" algn="l" defTabSz="571500" rtl="0" eaLnBrk="1" latinLnBrk="0" hangingPunct="1">
        <a:defRPr sz="1125" kern="1200">
          <a:solidFill>
            <a:schemeClr val="tx1"/>
          </a:solidFill>
          <a:latin typeface="+mn-lt"/>
          <a:ea typeface="+mn-ea"/>
          <a:cs typeface="+mn-cs"/>
        </a:defRPr>
      </a:lvl3pPr>
      <a:lvl4pPr marL="857250" algn="l" defTabSz="571500" rtl="0" eaLnBrk="1" latinLnBrk="0" hangingPunct="1">
        <a:defRPr sz="1125" kern="1200">
          <a:solidFill>
            <a:schemeClr val="tx1"/>
          </a:solidFill>
          <a:latin typeface="+mn-lt"/>
          <a:ea typeface="+mn-ea"/>
          <a:cs typeface="+mn-cs"/>
        </a:defRPr>
      </a:lvl4pPr>
      <a:lvl5pPr marL="1143000" algn="l" defTabSz="571500" rtl="0" eaLnBrk="1" latinLnBrk="0" hangingPunct="1">
        <a:defRPr sz="1125" kern="1200">
          <a:solidFill>
            <a:schemeClr val="tx1"/>
          </a:solidFill>
          <a:latin typeface="+mn-lt"/>
          <a:ea typeface="+mn-ea"/>
          <a:cs typeface="+mn-cs"/>
        </a:defRPr>
      </a:lvl5pPr>
      <a:lvl6pPr marL="1428750" algn="l" defTabSz="571500" rtl="0" eaLnBrk="1" latinLnBrk="0" hangingPunct="1">
        <a:defRPr sz="1125" kern="1200">
          <a:solidFill>
            <a:schemeClr val="tx1"/>
          </a:solidFill>
          <a:latin typeface="+mn-lt"/>
          <a:ea typeface="+mn-ea"/>
          <a:cs typeface="+mn-cs"/>
        </a:defRPr>
      </a:lvl6pPr>
      <a:lvl7pPr marL="1714500" algn="l" defTabSz="571500" rtl="0" eaLnBrk="1" latinLnBrk="0" hangingPunct="1">
        <a:defRPr sz="1125" kern="1200">
          <a:solidFill>
            <a:schemeClr val="tx1"/>
          </a:solidFill>
          <a:latin typeface="+mn-lt"/>
          <a:ea typeface="+mn-ea"/>
          <a:cs typeface="+mn-cs"/>
        </a:defRPr>
      </a:lvl7pPr>
      <a:lvl8pPr marL="2000250" algn="l" defTabSz="571500" rtl="0" eaLnBrk="1" latinLnBrk="0" hangingPunct="1">
        <a:defRPr sz="1125" kern="1200">
          <a:solidFill>
            <a:schemeClr val="tx1"/>
          </a:solidFill>
          <a:latin typeface="+mn-lt"/>
          <a:ea typeface="+mn-ea"/>
          <a:cs typeface="+mn-cs"/>
        </a:defRPr>
      </a:lvl8pPr>
      <a:lvl9pPr marL="2286000" algn="l" defTabSz="571500" rtl="0" eaLnBrk="1" latinLnBrk="0" hangingPunct="1">
        <a:defRPr sz="1125"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gs>
            <a:gs pos="100000">
              <a:schemeClr val="accent2"/>
            </a:gs>
          </a:gsLst>
          <a:lin ang="0" scaled="0"/>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27484017"/>
      </p:ext>
    </p:extLst>
  </p:cSld>
  <p:clrMap bg1="lt1" tx1="dk1" bg2="lt2" tx2="dk2" accent1="accent1" accent2="accent2" accent3="accent3" accent4="accent4" accent5="accent5" accent6="accent6" hlink="hlink" folHlink="folHlink"/>
  <p:sldLayoutIdLst>
    <p:sldLayoutId id="2147483696" r:id="rId1"/>
  </p:sldLayoutIdLst>
  <p:hf hdr="0" ftr="0" dt="0"/>
  <p:txStyles>
    <p:titleStyle>
      <a:lvl1pPr algn="ctr" defTabSz="571500" rtl="0" eaLnBrk="1" latinLnBrk="0" hangingPunct="1">
        <a:spcBef>
          <a:spcPct val="0"/>
        </a:spcBef>
        <a:buNone/>
        <a:defRPr sz="2750" kern="1200">
          <a:solidFill>
            <a:schemeClr val="tx1"/>
          </a:solidFill>
          <a:latin typeface="+mj-lt"/>
          <a:ea typeface="+mj-ea"/>
          <a:cs typeface="+mj-cs"/>
        </a:defRPr>
      </a:lvl1pPr>
    </p:titleStyle>
    <p:bodyStyle>
      <a:lvl1pPr marL="214313" indent="-214313" algn="l" defTabSz="5715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464344" indent="-178594" algn="l" defTabSz="571500" rtl="0" eaLnBrk="1" latinLnBrk="0" hangingPunct="1">
        <a:spcBef>
          <a:spcPct val="20000"/>
        </a:spcBef>
        <a:buFont typeface="Arial" panose="020B0604020202020204" pitchFamily="34" charset="0"/>
        <a:buChar char="–"/>
        <a:defRPr sz="1750" kern="1200">
          <a:solidFill>
            <a:schemeClr val="tx1"/>
          </a:solidFill>
          <a:latin typeface="+mn-lt"/>
          <a:ea typeface="+mn-ea"/>
          <a:cs typeface="+mn-cs"/>
        </a:defRPr>
      </a:lvl2pPr>
      <a:lvl3pPr marL="714375" indent="-142875" algn="l" defTabSz="5715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000125" indent="-142875" algn="l" defTabSz="571500"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4pPr>
      <a:lvl5pPr marL="1285875" indent="-142875" algn="l" defTabSz="571500"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5pPr>
      <a:lvl6pPr marL="1571625" indent="-142875" algn="l" defTabSz="571500"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75" indent="-142875" algn="l" defTabSz="571500"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125" indent="-142875" algn="l" defTabSz="571500"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875" indent="-142875" algn="l" defTabSz="571500"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p:bodyStyle>
    <p:otherStyle>
      <a:defPPr>
        <a:defRPr lang="en-US"/>
      </a:defPPr>
      <a:lvl1pPr marL="0" algn="l" defTabSz="571500" rtl="0" eaLnBrk="1" latinLnBrk="0" hangingPunct="1">
        <a:defRPr sz="1125" kern="1200">
          <a:solidFill>
            <a:schemeClr val="tx1"/>
          </a:solidFill>
          <a:latin typeface="+mn-lt"/>
          <a:ea typeface="+mn-ea"/>
          <a:cs typeface="+mn-cs"/>
        </a:defRPr>
      </a:lvl1pPr>
      <a:lvl2pPr marL="285750" algn="l" defTabSz="571500" rtl="0" eaLnBrk="1" latinLnBrk="0" hangingPunct="1">
        <a:defRPr sz="1125" kern="1200">
          <a:solidFill>
            <a:schemeClr val="tx1"/>
          </a:solidFill>
          <a:latin typeface="+mn-lt"/>
          <a:ea typeface="+mn-ea"/>
          <a:cs typeface="+mn-cs"/>
        </a:defRPr>
      </a:lvl2pPr>
      <a:lvl3pPr marL="571500" algn="l" defTabSz="571500" rtl="0" eaLnBrk="1" latinLnBrk="0" hangingPunct="1">
        <a:defRPr sz="1125" kern="1200">
          <a:solidFill>
            <a:schemeClr val="tx1"/>
          </a:solidFill>
          <a:latin typeface="+mn-lt"/>
          <a:ea typeface="+mn-ea"/>
          <a:cs typeface="+mn-cs"/>
        </a:defRPr>
      </a:lvl3pPr>
      <a:lvl4pPr marL="857250" algn="l" defTabSz="571500" rtl="0" eaLnBrk="1" latinLnBrk="0" hangingPunct="1">
        <a:defRPr sz="1125" kern="1200">
          <a:solidFill>
            <a:schemeClr val="tx1"/>
          </a:solidFill>
          <a:latin typeface="+mn-lt"/>
          <a:ea typeface="+mn-ea"/>
          <a:cs typeface="+mn-cs"/>
        </a:defRPr>
      </a:lvl4pPr>
      <a:lvl5pPr marL="1143000" algn="l" defTabSz="571500" rtl="0" eaLnBrk="1" latinLnBrk="0" hangingPunct="1">
        <a:defRPr sz="1125" kern="1200">
          <a:solidFill>
            <a:schemeClr val="tx1"/>
          </a:solidFill>
          <a:latin typeface="+mn-lt"/>
          <a:ea typeface="+mn-ea"/>
          <a:cs typeface="+mn-cs"/>
        </a:defRPr>
      </a:lvl5pPr>
      <a:lvl6pPr marL="1428750" algn="l" defTabSz="571500" rtl="0" eaLnBrk="1" latinLnBrk="0" hangingPunct="1">
        <a:defRPr sz="1125" kern="1200">
          <a:solidFill>
            <a:schemeClr val="tx1"/>
          </a:solidFill>
          <a:latin typeface="+mn-lt"/>
          <a:ea typeface="+mn-ea"/>
          <a:cs typeface="+mn-cs"/>
        </a:defRPr>
      </a:lvl6pPr>
      <a:lvl7pPr marL="1714500" algn="l" defTabSz="571500" rtl="0" eaLnBrk="1" latinLnBrk="0" hangingPunct="1">
        <a:defRPr sz="1125" kern="1200">
          <a:solidFill>
            <a:schemeClr val="tx1"/>
          </a:solidFill>
          <a:latin typeface="+mn-lt"/>
          <a:ea typeface="+mn-ea"/>
          <a:cs typeface="+mn-cs"/>
        </a:defRPr>
      </a:lvl7pPr>
      <a:lvl8pPr marL="2000250" algn="l" defTabSz="571500" rtl="0" eaLnBrk="1" latinLnBrk="0" hangingPunct="1">
        <a:defRPr sz="1125" kern="1200">
          <a:solidFill>
            <a:schemeClr val="tx1"/>
          </a:solidFill>
          <a:latin typeface="+mn-lt"/>
          <a:ea typeface="+mn-ea"/>
          <a:cs typeface="+mn-cs"/>
        </a:defRPr>
      </a:lvl8pPr>
      <a:lvl9pPr marL="2286000" algn="l" defTabSz="571500" rtl="0" eaLnBrk="1" latinLnBrk="0" hangingPunct="1">
        <a:defRPr sz="112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gs>
            <a:gs pos="100000">
              <a:schemeClr val="accent2"/>
            </a:gs>
          </a:gsLst>
          <a:lin ang="0" scaled="0"/>
        </a:gra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
            <a:ext cx="9144000" cy="6857999"/>
          </a:xfrm>
          <a:prstGeom prst="rect">
            <a:avLst/>
          </a:prstGeom>
        </p:spPr>
      </p:pic>
    </p:spTree>
    <p:extLst>
      <p:ext uri="{BB962C8B-B14F-4D97-AF65-F5344CB8AC3E}">
        <p14:creationId xmlns:p14="http://schemas.microsoft.com/office/powerpoint/2010/main" val="2336286670"/>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ctr" defTabSz="571478" rtl="0" eaLnBrk="1" latinLnBrk="0" hangingPunct="1">
        <a:spcBef>
          <a:spcPct val="0"/>
        </a:spcBef>
        <a:buNone/>
        <a:defRPr sz="2750" kern="1200">
          <a:solidFill>
            <a:schemeClr val="tx1"/>
          </a:solidFill>
          <a:latin typeface="+mj-lt"/>
          <a:ea typeface="+mj-ea"/>
          <a:cs typeface="+mj-cs"/>
        </a:defRPr>
      </a:lvl1pPr>
    </p:titleStyle>
    <p:bodyStyle>
      <a:lvl1pPr marL="214304" indent="-214304" algn="l" defTabSz="5714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464325" indent="-178586" algn="l" defTabSz="571478" rtl="0" eaLnBrk="1" latinLnBrk="0" hangingPunct="1">
        <a:spcBef>
          <a:spcPct val="20000"/>
        </a:spcBef>
        <a:buFont typeface="Arial" panose="020B0604020202020204" pitchFamily="34" charset="0"/>
        <a:buChar char="–"/>
        <a:defRPr sz="1750" kern="1200">
          <a:solidFill>
            <a:schemeClr val="tx1"/>
          </a:solidFill>
          <a:latin typeface="+mn-lt"/>
          <a:ea typeface="+mn-ea"/>
          <a:cs typeface="+mn-cs"/>
        </a:defRPr>
      </a:lvl2pPr>
      <a:lvl3pPr marL="714347" indent="-142869" algn="l" defTabSz="57147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000085"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p:bodyStyle>
    <p:otherStyle>
      <a:defPPr>
        <a:defRPr lang="en-US"/>
      </a:defPPr>
      <a:lvl1pPr marL="0" algn="l" defTabSz="571478" rtl="0" eaLnBrk="1" latinLnBrk="0" hangingPunct="1">
        <a:defRPr sz="1125" kern="1200">
          <a:solidFill>
            <a:schemeClr val="tx1"/>
          </a:solidFill>
          <a:latin typeface="+mn-lt"/>
          <a:ea typeface="+mn-ea"/>
          <a:cs typeface="+mn-cs"/>
        </a:defRPr>
      </a:lvl1pPr>
      <a:lvl2pPr marL="285739" algn="l" defTabSz="571478" rtl="0" eaLnBrk="1" latinLnBrk="0" hangingPunct="1">
        <a:defRPr sz="1125" kern="1200">
          <a:solidFill>
            <a:schemeClr val="tx1"/>
          </a:solidFill>
          <a:latin typeface="+mn-lt"/>
          <a:ea typeface="+mn-ea"/>
          <a:cs typeface="+mn-cs"/>
        </a:defRPr>
      </a:lvl2pPr>
      <a:lvl3pPr marL="571478" algn="l" defTabSz="571478" rtl="0" eaLnBrk="1" latinLnBrk="0" hangingPunct="1">
        <a:defRPr sz="1125" kern="1200">
          <a:solidFill>
            <a:schemeClr val="tx1"/>
          </a:solidFill>
          <a:latin typeface="+mn-lt"/>
          <a:ea typeface="+mn-ea"/>
          <a:cs typeface="+mn-cs"/>
        </a:defRPr>
      </a:lvl3pPr>
      <a:lvl4pPr marL="857216" algn="l" defTabSz="571478" rtl="0" eaLnBrk="1" latinLnBrk="0" hangingPunct="1">
        <a:defRPr sz="1125" kern="1200">
          <a:solidFill>
            <a:schemeClr val="tx1"/>
          </a:solidFill>
          <a:latin typeface="+mn-lt"/>
          <a:ea typeface="+mn-ea"/>
          <a:cs typeface="+mn-cs"/>
        </a:defRPr>
      </a:lvl4pPr>
      <a:lvl5pPr marL="1142954" algn="l" defTabSz="571478" rtl="0" eaLnBrk="1" latinLnBrk="0" hangingPunct="1">
        <a:defRPr sz="1125" kern="1200">
          <a:solidFill>
            <a:schemeClr val="tx1"/>
          </a:solidFill>
          <a:latin typeface="+mn-lt"/>
          <a:ea typeface="+mn-ea"/>
          <a:cs typeface="+mn-cs"/>
        </a:defRPr>
      </a:lvl5pPr>
      <a:lvl6pPr marL="1428693" algn="l" defTabSz="571478" rtl="0" eaLnBrk="1" latinLnBrk="0" hangingPunct="1">
        <a:defRPr sz="1125" kern="1200">
          <a:solidFill>
            <a:schemeClr val="tx1"/>
          </a:solidFill>
          <a:latin typeface="+mn-lt"/>
          <a:ea typeface="+mn-ea"/>
          <a:cs typeface="+mn-cs"/>
        </a:defRPr>
      </a:lvl6pPr>
      <a:lvl7pPr marL="1714432" algn="l" defTabSz="571478" rtl="0" eaLnBrk="1" latinLnBrk="0" hangingPunct="1">
        <a:defRPr sz="1125" kern="1200">
          <a:solidFill>
            <a:schemeClr val="tx1"/>
          </a:solidFill>
          <a:latin typeface="+mn-lt"/>
          <a:ea typeface="+mn-ea"/>
          <a:cs typeface="+mn-cs"/>
        </a:defRPr>
      </a:lvl7pPr>
      <a:lvl8pPr marL="2000170" algn="l" defTabSz="571478" rtl="0" eaLnBrk="1" latinLnBrk="0" hangingPunct="1">
        <a:defRPr sz="1125" kern="1200">
          <a:solidFill>
            <a:schemeClr val="tx1"/>
          </a:solidFill>
          <a:latin typeface="+mn-lt"/>
          <a:ea typeface="+mn-ea"/>
          <a:cs typeface="+mn-cs"/>
        </a:defRPr>
      </a:lvl8pPr>
      <a:lvl9pPr marL="2285909" algn="l" defTabSz="571478" rtl="0" eaLnBrk="1" latinLnBrk="0" hangingPunct="1">
        <a:defRPr sz="11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679" y="1714499"/>
            <a:ext cx="8380677" cy="438017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8697278" y="6229067"/>
            <a:ext cx="304373" cy="365125"/>
          </a:xfrm>
          <a:prstGeom prst="rect">
            <a:avLst/>
          </a:prstGeom>
        </p:spPr>
        <p:txBody>
          <a:bodyPr vert="horz" lIns="0" tIns="0" rIns="0" bIns="0" rtlCol="0" anchor="b" anchorCtr="0"/>
          <a:lstStyle>
            <a:lvl1pPr algn="l">
              <a:defRPr sz="625" b="1">
                <a:solidFill>
                  <a:schemeClr val="bg1"/>
                </a:solidFill>
              </a:defRPr>
            </a:lvl1pPr>
          </a:lstStyle>
          <a:p>
            <a:fld id="{677431CD-109D-4799-81C2-761F8C28FE26}" type="slidenum">
              <a:rPr lang="en-CA" smtClean="0"/>
              <a:pPr/>
              <a:t>‹#›</a:t>
            </a:fld>
            <a:endParaRPr lang="en-CA"/>
          </a:p>
        </p:txBody>
      </p:sp>
      <p:sp>
        <p:nvSpPr>
          <p:cNvPr id="20" name="TextBox 19"/>
          <p:cNvSpPr txBox="1"/>
          <p:nvPr userDrawn="1"/>
        </p:nvSpPr>
        <p:spPr>
          <a:xfrm>
            <a:off x="7776338" y="6478773"/>
            <a:ext cx="675075" cy="115416"/>
          </a:xfrm>
          <a:prstGeom prst="rect">
            <a:avLst/>
          </a:prstGeom>
          <a:noFill/>
        </p:spPr>
        <p:txBody>
          <a:bodyPr wrap="square" lIns="0" tIns="0" rIns="0" bIns="0" rtlCol="0" anchor="b" anchorCtr="0">
            <a:spAutoFit/>
          </a:bodyPr>
          <a:lstStyle/>
          <a:p>
            <a:pPr algn="r"/>
            <a:r>
              <a:rPr lang="fr-CA" sz="750" b="1">
                <a:solidFill>
                  <a:schemeClr val="bg1"/>
                </a:solidFill>
              </a:rPr>
              <a:t>ispe.org</a:t>
            </a:r>
            <a:endParaRPr lang="en-CA" sz="750" b="1">
              <a:solidFill>
                <a:schemeClr val="bg1"/>
              </a:solidFill>
            </a:endParaRPr>
          </a:p>
        </p:txBody>
      </p:sp>
      <p:cxnSp>
        <p:nvCxnSpPr>
          <p:cNvPr id="23" name="Straight Connector 22"/>
          <p:cNvCxnSpPr/>
          <p:nvPr userDrawn="1"/>
        </p:nvCxnSpPr>
        <p:spPr>
          <a:xfrm>
            <a:off x="8570596" y="6482080"/>
            <a:ext cx="0" cy="10668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71535" y="6306128"/>
            <a:ext cx="1143055" cy="367665"/>
          </a:xfrm>
          <a:prstGeom prst="rect">
            <a:avLst/>
          </a:prstGeom>
        </p:spPr>
      </p:pic>
      <p:sp>
        <p:nvSpPr>
          <p:cNvPr id="14" name="TextBox 13"/>
          <p:cNvSpPr txBox="1"/>
          <p:nvPr userDrawn="1"/>
        </p:nvSpPr>
        <p:spPr>
          <a:xfrm>
            <a:off x="2771802" y="6482221"/>
            <a:ext cx="900100" cy="115416"/>
          </a:xfrm>
          <a:prstGeom prst="rect">
            <a:avLst/>
          </a:prstGeom>
          <a:noFill/>
        </p:spPr>
        <p:txBody>
          <a:bodyPr wrap="square" lIns="0" tIns="0" rIns="0" bIns="0" rtlCol="0" anchor="b" anchorCtr="0">
            <a:spAutoFit/>
          </a:bodyPr>
          <a:lstStyle/>
          <a:p>
            <a:r>
              <a:rPr lang="fr-CA" sz="750" b="1">
                <a:solidFill>
                  <a:schemeClr val="bg1"/>
                </a:solidFill>
              </a:rPr>
              <a:t>Connecting</a:t>
            </a:r>
            <a:endParaRPr lang="en-CA" sz="750" b="1">
              <a:solidFill>
                <a:schemeClr val="bg1"/>
              </a:solidFill>
            </a:endParaRPr>
          </a:p>
        </p:txBody>
      </p:sp>
      <p:sp>
        <p:nvSpPr>
          <p:cNvPr id="15" name="TextBox 14"/>
          <p:cNvSpPr txBox="1"/>
          <p:nvPr userDrawn="1"/>
        </p:nvSpPr>
        <p:spPr>
          <a:xfrm>
            <a:off x="3896473" y="6482221"/>
            <a:ext cx="1126435" cy="115416"/>
          </a:xfrm>
          <a:prstGeom prst="rect">
            <a:avLst/>
          </a:prstGeom>
          <a:noFill/>
        </p:spPr>
        <p:txBody>
          <a:bodyPr wrap="square" lIns="0" tIns="0" rIns="0" bIns="0" rtlCol="0" anchor="b" anchorCtr="0">
            <a:spAutoFit/>
          </a:bodyPr>
          <a:lstStyle/>
          <a:p>
            <a:r>
              <a:rPr lang="fr-CA" sz="750" b="1">
                <a:solidFill>
                  <a:schemeClr val="bg1"/>
                </a:solidFill>
              </a:rPr>
              <a:t>Pharmaceutical</a:t>
            </a:r>
            <a:endParaRPr lang="en-CA" sz="750" b="1">
              <a:solidFill>
                <a:schemeClr val="bg1"/>
              </a:solidFill>
            </a:endParaRPr>
          </a:p>
        </p:txBody>
      </p:sp>
      <p:sp>
        <p:nvSpPr>
          <p:cNvPr id="16" name="TextBox 15"/>
          <p:cNvSpPr txBox="1"/>
          <p:nvPr userDrawn="1"/>
        </p:nvSpPr>
        <p:spPr>
          <a:xfrm>
            <a:off x="5259740" y="6482221"/>
            <a:ext cx="900100" cy="115416"/>
          </a:xfrm>
          <a:prstGeom prst="rect">
            <a:avLst/>
          </a:prstGeom>
          <a:noFill/>
        </p:spPr>
        <p:txBody>
          <a:bodyPr wrap="square" lIns="0" tIns="0" rIns="0" bIns="0" rtlCol="0" anchor="b" anchorCtr="0">
            <a:spAutoFit/>
          </a:bodyPr>
          <a:lstStyle/>
          <a:p>
            <a:r>
              <a:rPr lang="fr-CA" sz="750" b="1">
                <a:solidFill>
                  <a:schemeClr val="bg1"/>
                </a:solidFill>
              </a:rPr>
              <a:t>Knowledge</a:t>
            </a:r>
            <a:endParaRPr lang="en-CA" sz="750" b="1">
              <a:solidFill>
                <a:schemeClr val="bg1"/>
              </a:solidFill>
            </a:endParaRPr>
          </a:p>
        </p:txBody>
      </p:sp>
    </p:spTree>
    <p:extLst>
      <p:ext uri="{BB962C8B-B14F-4D97-AF65-F5344CB8AC3E}">
        <p14:creationId xmlns:p14="http://schemas.microsoft.com/office/powerpoint/2010/main" val="149529942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Lst>
  <p:hf hdr="0" ftr="0" dt="0"/>
  <p:txStyles>
    <p:titleStyle>
      <a:lvl1pPr algn="ctr" defTabSz="571478" rtl="0" eaLnBrk="1" latinLnBrk="0" hangingPunct="1">
        <a:spcBef>
          <a:spcPct val="0"/>
        </a:spcBef>
        <a:buNone/>
        <a:defRPr sz="2750" kern="1200">
          <a:solidFill>
            <a:schemeClr val="tx1"/>
          </a:solidFill>
          <a:latin typeface="+mj-lt"/>
          <a:ea typeface="+mj-ea"/>
          <a:cs typeface="+mj-cs"/>
        </a:defRPr>
      </a:lvl1pPr>
    </p:titleStyle>
    <p:body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p:bodyStyle>
    <p:otherStyle>
      <a:defPPr>
        <a:defRPr lang="en-US"/>
      </a:defPPr>
      <a:lvl1pPr marL="0" algn="l" defTabSz="571478" rtl="0" eaLnBrk="1" latinLnBrk="0" hangingPunct="1">
        <a:defRPr sz="1125" kern="1200">
          <a:solidFill>
            <a:schemeClr val="tx1"/>
          </a:solidFill>
          <a:latin typeface="+mn-lt"/>
          <a:ea typeface="+mn-ea"/>
          <a:cs typeface="+mn-cs"/>
        </a:defRPr>
      </a:lvl1pPr>
      <a:lvl2pPr marL="285739" algn="l" defTabSz="571478" rtl="0" eaLnBrk="1" latinLnBrk="0" hangingPunct="1">
        <a:defRPr sz="1125" kern="1200">
          <a:solidFill>
            <a:schemeClr val="tx1"/>
          </a:solidFill>
          <a:latin typeface="+mn-lt"/>
          <a:ea typeface="+mn-ea"/>
          <a:cs typeface="+mn-cs"/>
        </a:defRPr>
      </a:lvl2pPr>
      <a:lvl3pPr marL="571478" algn="l" defTabSz="571478" rtl="0" eaLnBrk="1" latinLnBrk="0" hangingPunct="1">
        <a:defRPr sz="1125" kern="1200">
          <a:solidFill>
            <a:schemeClr val="tx1"/>
          </a:solidFill>
          <a:latin typeface="+mn-lt"/>
          <a:ea typeface="+mn-ea"/>
          <a:cs typeface="+mn-cs"/>
        </a:defRPr>
      </a:lvl3pPr>
      <a:lvl4pPr marL="857216" algn="l" defTabSz="571478" rtl="0" eaLnBrk="1" latinLnBrk="0" hangingPunct="1">
        <a:defRPr sz="1125" kern="1200">
          <a:solidFill>
            <a:schemeClr val="tx1"/>
          </a:solidFill>
          <a:latin typeface="+mn-lt"/>
          <a:ea typeface="+mn-ea"/>
          <a:cs typeface="+mn-cs"/>
        </a:defRPr>
      </a:lvl4pPr>
      <a:lvl5pPr marL="1142954" algn="l" defTabSz="571478" rtl="0" eaLnBrk="1" latinLnBrk="0" hangingPunct="1">
        <a:defRPr sz="1125" kern="1200">
          <a:solidFill>
            <a:schemeClr val="tx1"/>
          </a:solidFill>
          <a:latin typeface="+mn-lt"/>
          <a:ea typeface="+mn-ea"/>
          <a:cs typeface="+mn-cs"/>
        </a:defRPr>
      </a:lvl5pPr>
      <a:lvl6pPr marL="1428693" algn="l" defTabSz="571478" rtl="0" eaLnBrk="1" latinLnBrk="0" hangingPunct="1">
        <a:defRPr sz="1125" kern="1200">
          <a:solidFill>
            <a:schemeClr val="tx1"/>
          </a:solidFill>
          <a:latin typeface="+mn-lt"/>
          <a:ea typeface="+mn-ea"/>
          <a:cs typeface="+mn-cs"/>
        </a:defRPr>
      </a:lvl6pPr>
      <a:lvl7pPr marL="1714432" algn="l" defTabSz="571478" rtl="0" eaLnBrk="1" latinLnBrk="0" hangingPunct="1">
        <a:defRPr sz="1125" kern="1200">
          <a:solidFill>
            <a:schemeClr val="tx1"/>
          </a:solidFill>
          <a:latin typeface="+mn-lt"/>
          <a:ea typeface="+mn-ea"/>
          <a:cs typeface="+mn-cs"/>
        </a:defRPr>
      </a:lvl7pPr>
      <a:lvl8pPr marL="2000170" algn="l" defTabSz="571478" rtl="0" eaLnBrk="1" latinLnBrk="0" hangingPunct="1">
        <a:defRPr sz="1125" kern="1200">
          <a:solidFill>
            <a:schemeClr val="tx1"/>
          </a:solidFill>
          <a:latin typeface="+mn-lt"/>
          <a:ea typeface="+mn-ea"/>
          <a:cs typeface="+mn-cs"/>
        </a:defRPr>
      </a:lvl8pPr>
      <a:lvl9pPr marL="2285909" algn="l" defTabSz="571478" rtl="0" eaLnBrk="1" latinLnBrk="0" hangingPunct="1">
        <a:defRPr sz="112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472DC3-6B96-FC49-A10B-C086C6E0C790}"/>
              </a:ext>
            </a:extLst>
          </p:cNvPr>
          <p:cNvPicPr>
            <a:picLocks noChangeAspect="1"/>
          </p:cNvPicPr>
          <p:nvPr/>
        </p:nvPicPr>
        <p:blipFill rotWithShape="1">
          <a:blip r:embed="rId3">
            <a:extLst>
              <a:ext uri="{28A0092B-C50C-407E-A947-70E740481C1C}">
                <a14:useLocalDpi xmlns:a14="http://schemas.microsoft.com/office/drawing/2010/main" val="0"/>
              </a:ext>
            </a:extLst>
          </a:blip>
          <a:srcRect l="9635" t="13183" r="38165" b="51496"/>
          <a:stretch/>
        </p:blipFill>
        <p:spPr>
          <a:xfrm>
            <a:off x="3905250" y="-9698"/>
            <a:ext cx="5238750" cy="6867698"/>
          </a:xfrm>
          <a:prstGeom prst="rect">
            <a:avLst/>
          </a:prstGeom>
        </p:spPr>
      </p:pic>
      <p:sp>
        <p:nvSpPr>
          <p:cNvPr id="2" name="Title Placeholder 1"/>
          <p:cNvSpPr>
            <a:spLocks noGrp="1"/>
          </p:cNvSpPr>
          <p:nvPr>
            <p:ph type="title"/>
          </p:nvPr>
        </p:nvSpPr>
        <p:spPr>
          <a:xfrm>
            <a:off x="238125" y="2286000"/>
            <a:ext cx="5810251" cy="3746500"/>
          </a:xfrm>
          <a:prstGeom prst="rect">
            <a:avLst/>
          </a:prstGeom>
        </p:spPr>
        <p:txBody>
          <a:bodyPr vert="horz" lIns="0" tIns="0" rIns="0" bIns="0" rtlCol="0" anchor="t" anchorCtr="0">
            <a:noAutofit/>
          </a:bodyPr>
          <a:lstStyle/>
          <a:p>
            <a:r>
              <a:rPr lang="en-US" dirty="0"/>
              <a:t>Click To Edit </a:t>
            </a:r>
            <a:br>
              <a:rPr lang="en-US" dirty="0"/>
            </a:br>
            <a:r>
              <a:rPr lang="en-US" dirty="0"/>
              <a:t>Master Title Style</a:t>
            </a:r>
            <a:endParaRPr lang="en-CA"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125" y="254000"/>
            <a:ext cx="1924741" cy="825500"/>
          </a:xfrm>
          <a:prstGeom prst="rect">
            <a:avLst/>
          </a:prstGeom>
        </p:spPr>
      </p:pic>
      <p:pic>
        <p:nvPicPr>
          <p:cNvPr id="5" name="Picture 4">
            <a:extLst>
              <a:ext uri="{FF2B5EF4-FFF2-40B4-BE49-F238E27FC236}">
                <a16:creationId xmlns:a16="http://schemas.microsoft.com/office/drawing/2014/main" id="{EEECD9A2-C987-4EE5-A60C-7ABE6AA6AE7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9678" y="608687"/>
            <a:ext cx="2286000" cy="735330"/>
          </a:xfrm>
          <a:prstGeom prst="rect">
            <a:avLst/>
          </a:prstGeom>
        </p:spPr>
      </p:pic>
    </p:spTree>
    <p:extLst>
      <p:ext uri="{BB962C8B-B14F-4D97-AF65-F5344CB8AC3E}">
        <p14:creationId xmlns:p14="http://schemas.microsoft.com/office/powerpoint/2010/main" val="2072204711"/>
      </p:ext>
    </p:extLst>
  </p:cSld>
  <p:clrMap bg1="lt1" tx1="dk1" bg2="lt2" tx2="dk2" accent1="accent1" accent2="accent2" accent3="accent3" accent4="accent4" accent5="accent5" accent6="accent6" hlink="hlink" folHlink="folHlink"/>
  <p:sldLayoutIdLst>
    <p:sldLayoutId id="2147483670" r:id="rId1"/>
  </p:sldLayoutIdLst>
  <p:hf hdr="0" ftr="0" dt="0"/>
  <p:txStyles>
    <p:titleStyle>
      <a:lvl1pPr algn="l" defTabSz="914400" rtl="0" eaLnBrk="1" latinLnBrk="0" hangingPunct="1">
        <a:lnSpc>
          <a:spcPct val="80000"/>
        </a:lnSpc>
        <a:spcBef>
          <a:spcPct val="0"/>
        </a:spcBef>
        <a:buNone/>
        <a:defRPr sz="3750" b="1" kern="1200" cap="none" baseline="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188"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13"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375"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13" kern="1200">
          <a:solidFill>
            <a:schemeClr val="tx1"/>
          </a:solidFill>
          <a:latin typeface="+mn-lt"/>
          <a:ea typeface="+mn-ea"/>
          <a:cs typeface="+mn-cs"/>
        </a:defRPr>
      </a:lvl1pPr>
      <a:lvl2pPr marL="457200" algn="l" defTabSz="914400" rtl="0" eaLnBrk="1" latinLnBrk="0" hangingPunct="1">
        <a:defRPr sz="1813" kern="1200">
          <a:solidFill>
            <a:schemeClr val="tx1"/>
          </a:solidFill>
          <a:latin typeface="+mn-lt"/>
          <a:ea typeface="+mn-ea"/>
          <a:cs typeface="+mn-cs"/>
        </a:defRPr>
      </a:lvl2pPr>
      <a:lvl3pPr marL="914400" algn="l" defTabSz="914400" rtl="0" eaLnBrk="1" latinLnBrk="0" hangingPunct="1">
        <a:defRPr sz="1813" kern="1200">
          <a:solidFill>
            <a:schemeClr val="tx1"/>
          </a:solidFill>
          <a:latin typeface="+mn-lt"/>
          <a:ea typeface="+mn-ea"/>
          <a:cs typeface="+mn-cs"/>
        </a:defRPr>
      </a:lvl3pPr>
      <a:lvl4pPr marL="1371600" algn="l" defTabSz="914400" rtl="0" eaLnBrk="1" latinLnBrk="0" hangingPunct="1">
        <a:defRPr sz="1813" kern="1200">
          <a:solidFill>
            <a:schemeClr val="tx1"/>
          </a:solidFill>
          <a:latin typeface="+mn-lt"/>
          <a:ea typeface="+mn-ea"/>
          <a:cs typeface="+mn-cs"/>
        </a:defRPr>
      </a:lvl4pPr>
      <a:lvl5pPr marL="1828800" algn="l" defTabSz="914400" rtl="0" eaLnBrk="1" latinLnBrk="0" hangingPunct="1">
        <a:defRPr sz="1813" kern="1200">
          <a:solidFill>
            <a:schemeClr val="tx1"/>
          </a:solidFill>
          <a:latin typeface="+mn-lt"/>
          <a:ea typeface="+mn-ea"/>
          <a:cs typeface="+mn-cs"/>
        </a:defRPr>
      </a:lvl5pPr>
      <a:lvl6pPr marL="2286000" algn="l" defTabSz="914400" rtl="0" eaLnBrk="1" latinLnBrk="0" hangingPunct="1">
        <a:defRPr sz="1813" kern="1200">
          <a:solidFill>
            <a:schemeClr val="tx1"/>
          </a:solidFill>
          <a:latin typeface="+mn-lt"/>
          <a:ea typeface="+mn-ea"/>
          <a:cs typeface="+mn-cs"/>
        </a:defRPr>
      </a:lvl6pPr>
      <a:lvl7pPr marL="2743200" algn="l" defTabSz="914400" rtl="0" eaLnBrk="1" latinLnBrk="0" hangingPunct="1">
        <a:defRPr sz="1813" kern="1200">
          <a:solidFill>
            <a:schemeClr val="tx1"/>
          </a:solidFill>
          <a:latin typeface="+mn-lt"/>
          <a:ea typeface="+mn-ea"/>
          <a:cs typeface="+mn-cs"/>
        </a:defRPr>
      </a:lvl7pPr>
      <a:lvl8pPr marL="3200400" algn="l" defTabSz="914400" rtl="0" eaLnBrk="1" latinLnBrk="0" hangingPunct="1">
        <a:defRPr sz="1813" kern="1200">
          <a:solidFill>
            <a:schemeClr val="tx1"/>
          </a:solidFill>
          <a:latin typeface="+mn-lt"/>
          <a:ea typeface="+mn-ea"/>
          <a:cs typeface="+mn-cs"/>
        </a:defRPr>
      </a:lvl8pPr>
      <a:lvl9pPr marL="3657600" algn="l" defTabSz="914400" rtl="0" eaLnBrk="1" latinLnBrk="0" hangingPunct="1">
        <a:defRPr sz="18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8BCF304-8A13-E74E-BEE2-271A20A3A75A}"/>
              </a:ext>
            </a:extLst>
          </p:cNvPr>
          <p:cNvPicPr>
            <a:picLocks noChangeAspect="1"/>
          </p:cNvPicPr>
          <p:nvPr/>
        </p:nvPicPr>
        <p:blipFill>
          <a:blip r:embed="rId6" cstate="print">
            <a:alphaModFix amt="2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DF1A4D49-5AF5-174B-B967-493E7E3A6E72}"/>
              </a:ext>
            </a:extLst>
          </p:cNvPr>
          <p:cNvSpPr>
            <a:spLocks noGrp="1"/>
          </p:cNvSpPr>
          <p:nvPr>
            <p:ph type="title"/>
          </p:nvPr>
        </p:nvSpPr>
        <p:spPr>
          <a:xfrm>
            <a:off x="285750" y="365126"/>
            <a:ext cx="8572500" cy="1031875"/>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2797B29-B7FF-2F4B-9325-0F1688A0E0EC}"/>
              </a:ext>
            </a:extLst>
          </p:cNvPr>
          <p:cNvSpPr>
            <a:spLocks noGrp="1"/>
          </p:cNvSpPr>
          <p:nvPr>
            <p:ph type="body" idx="1"/>
          </p:nvPr>
        </p:nvSpPr>
        <p:spPr>
          <a:xfrm>
            <a:off x="285750" y="1397001"/>
            <a:ext cx="8572500" cy="47796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CF68B2F-01B6-1141-BE10-8A9430ABA6A9}"/>
              </a:ext>
            </a:extLst>
          </p:cNvPr>
          <p:cNvSpPr>
            <a:spLocks noGrp="1"/>
          </p:cNvSpPr>
          <p:nvPr>
            <p:ph type="sldNum" sz="quarter" idx="4"/>
          </p:nvPr>
        </p:nvSpPr>
        <p:spPr>
          <a:xfrm>
            <a:off x="8572501" y="6365875"/>
            <a:ext cx="285749" cy="365125"/>
          </a:xfrm>
          <a:prstGeom prst="rect">
            <a:avLst/>
          </a:prstGeom>
        </p:spPr>
        <p:txBody>
          <a:bodyPr vert="horz" lIns="91440" tIns="45720" rIns="91440" bIns="45720" rtlCol="0" anchor="ctr"/>
          <a:lstStyle>
            <a:lvl1pPr algn="r">
              <a:defRPr sz="750">
                <a:solidFill>
                  <a:schemeClr val="accent1"/>
                </a:solidFill>
              </a:defRPr>
            </a:lvl1pPr>
          </a:lstStyle>
          <a:p>
            <a:fld id="{5026CFE3-AF7B-BA4E-8593-EB164E66E68B}" type="slidenum">
              <a:rPr lang="en-US" smtClean="0"/>
              <a:pPr/>
              <a:t>‹#›</a:t>
            </a:fld>
            <a:endParaRPr lang="en-US"/>
          </a:p>
        </p:txBody>
      </p:sp>
      <p:pic>
        <p:nvPicPr>
          <p:cNvPr id="8" name="Picture 7">
            <a:extLst>
              <a:ext uri="{FF2B5EF4-FFF2-40B4-BE49-F238E27FC236}">
                <a16:creationId xmlns:a16="http://schemas.microsoft.com/office/drawing/2014/main" id="{8DB42261-F8CF-204B-A846-65C46C0326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5750" y="6286500"/>
            <a:ext cx="1047750" cy="446263"/>
          </a:xfrm>
          <a:prstGeom prst="rect">
            <a:avLst/>
          </a:prstGeom>
        </p:spPr>
      </p:pic>
      <p:sp>
        <p:nvSpPr>
          <p:cNvPr id="9" name="TextBox 8">
            <a:extLst>
              <a:ext uri="{FF2B5EF4-FFF2-40B4-BE49-F238E27FC236}">
                <a16:creationId xmlns:a16="http://schemas.microsoft.com/office/drawing/2014/main" id="{E44DA5DF-384C-1044-87F9-EB0D8F9CDA47}"/>
              </a:ext>
            </a:extLst>
          </p:cNvPr>
          <p:cNvSpPr txBox="1"/>
          <p:nvPr/>
        </p:nvSpPr>
        <p:spPr>
          <a:xfrm>
            <a:off x="3286125" y="6488300"/>
            <a:ext cx="2571750" cy="142589"/>
          </a:xfrm>
          <a:prstGeom prst="rect">
            <a:avLst/>
          </a:prstGeom>
          <a:noFill/>
        </p:spPr>
        <p:txBody>
          <a:bodyPr wrap="square" lIns="0" tIns="0" rIns="0" bIns="0" rtlCol="0" anchor="b" anchorCtr="0">
            <a:noAutofit/>
          </a:bodyPr>
          <a:lstStyle/>
          <a:p>
            <a:r>
              <a:rPr lang="fr-CA" sz="1000" b="0" kern="1200" spc="63" baseline="0" dirty="0" err="1">
                <a:solidFill>
                  <a:schemeClr val="accent1"/>
                </a:solidFill>
              </a:rPr>
              <a:t>Connecting</a:t>
            </a:r>
            <a:r>
              <a:rPr lang="fr-CA" sz="1000" b="0" kern="1200" spc="63" baseline="0" dirty="0">
                <a:solidFill>
                  <a:schemeClr val="accent1"/>
                </a:solidFill>
              </a:rPr>
              <a:t> Pharmaceutical </a:t>
            </a:r>
            <a:r>
              <a:rPr lang="fr-CA" sz="1000" b="0" kern="1200" spc="63" baseline="0" dirty="0" err="1">
                <a:solidFill>
                  <a:schemeClr val="accent1"/>
                </a:solidFill>
              </a:rPr>
              <a:t>Knowledge</a:t>
            </a:r>
            <a:endParaRPr lang="en-CA" sz="1000" b="0" kern="1200" spc="63" baseline="0" dirty="0">
              <a:solidFill>
                <a:schemeClr val="accent1"/>
              </a:solidFill>
            </a:endParaRPr>
          </a:p>
        </p:txBody>
      </p:sp>
      <p:sp>
        <p:nvSpPr>
          <p:cNvPr id="10" name="TextBox 9">
            <a:extLst>
              <a:ext uri="{FF2B5EF4-FFF2-40B4-BE49-F238E27FC236}">
                <a16:creationId xmlns:a16="http://schemas.microsoft.com/office/drawing/2014/main" id="{096EA67E-B0FD-564B-B045-65BFB8CEF6B1}"/>
              </a:ext>
            </a:extLst>
          </p:cNvPr>
          <p:cNvSpPr txBox="1"/>
          <p:nvPr/>
        </p:nvSpPr>
        <p:spPr>
          <a:xfrm>
            <a:off x="7667625" y="6477000"/>
            <a:ext cx="675075" cy="153888"/>
          </a:xfrm>
          <a:prstGeom prst="rect">
            <a:avLst/>
          </a:prstGeom>
          <a:noFill/>
        </p:spPr>
        <p:txBody>
          <a:bodyPr wrap="square" lIns="0" tIns="0" rIns="0" bIns="0" rtlCol="0" anchor="b" anchorCtr="0">
            <a:spAutoFit/>
          </a:bodyPr>
          <a:lstStyle/>
          <a:p>
            <a:pPr algn="r"/>
            <a:r>
              <a:rPr lang="fr-CA" sz="1000" b="0" dirty="0" err="1">
                <a:solidFill>
                  <a:schemeClr val="accent1"/>
                </a:solidFill>
              </a:rPr>
              <a:t>ISPE.org</a:t>
            </a:r>
            <a:endParaRPr lang="en-CA" sz="1000" b="0" dirty="0">
              <a:solidFill>
                <a:schemeClr val="accent1"/>
              </a:solidFill>
            </a:endParaRPr>
          </a:p>
        </p:txBody>
      </p:sp>
      <p:cxnSp>
        <p:nvCxnSpPr>
          <p:cNvPr id="11" name="Straight Connector 10">
            <a:extLst>
              <a:ext uri="{FF2B5EF4-FFF2-40B4-BE49-F238E27FC236}">
                <a16:creationId xmlns:a16="http://schemas.microsoft.com/office/drawing/2014/main" id="{C6FD95F7-10EB-BB45-87BE-3930D3243913}"/>
              </a:ext>
            </a:extLst>
          </p:cNvPr>
          <p:cNvCxnSpPr>
            <a:cxnSpLocks/>
          </p:cNvCxnSpPr>
          <p:nvPr/>
        </p:nvCxnSpPr>
        <p:spPr>
          <a:xfrm>
            <a:off x="8461884" y="6425705"/>
            <a:ext cx="0" cy="178296"/>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89702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txStyles>
    <p:titleStyle>
      <a:lvl1pPr algn="l" defTabSz="571500" rtl="0" eaLnBrk="1" latinLnBrk="0" hangingPunct="1">
        <a:lnSpc>
          <a:spcPct val="90000"/>
        </a:lnSpc>
        <a:spcBef>
          <a:spcPct val="0"/>
        </a:spcBef>
        <a:buNone/>
        <a:defRPr sz="2750" b="1" kern="1200">
          <a:solidFill>
            <a:schemeClr val="accent1"/>
          </a:solidFill>
          <a:latin typeface="+mj-lt"/>
          <a:ea typeface="+mj-ea"/>
          <a:cs typeface="+mj-cs"/>
        </a:defRPr>
      </a:lvl1pPr>
    </p:titleStyle>
    <p:bodyStyle>
      <a:lvl1pPr marL="0" indent="0" algn="l" defTabSz="571500" rtl="0" eaLnBrk="1" latinLnBrk="0" hangingPunct="1">
        <a:lnSpc>
          <a:spcPct val="90000"/>
        </a:lnSpc>
        <a:spcBef>
          <a:spcPts val="625"/>
        </a:spcBef>
        <a:buFont typeface="Arial" panose="020B0604020202020204" pitchFamily="34" charset="0"/>
        <a:buNone/>
        <a:defRPr sz="1750" kern="1200">
          <a:solidFill>
            <a:schemeClr val="tx2"/>
          </a:solidFill>
          <a:latin typeface="+mn-lt"/>
          <a:ea typeface="+mn-ea"/>
          <a:cs typeface="+mn-cs"/>
        </a:defRPr>
      </a:lvl1pPr>
      <a:lvl2pPr marL="428625" indent="-142875" algn="l" defTabSz="571500" rtl="0" eaLnBrk="1" latinLnBrk="0" hangingPunct="1">
        <a:lnSpc>
          <a:spcPct val="90000"/>
        </a:lnSpc>
        <a:spcBef>
          <a:spcPts val="313"/>
        </a:spcBef>
        <a:buClr>
          <a:schemeClr val="accent2"/>
        </a:buClr>
        <a:buFont typeface="Wingdings" pitchFamily="2" charset="2"/>
        <a:buChar char="§"/>
        <a:defRPr sz="1500" kern="1200">
          <a:solidFill>
            <a:schemeClr val="tx2"/>
          </a:solidFill>
          <a:latin typeface="+mn-lt"/>
          <a:ea typeface="+mn-ea"/>
          <a:cs typeface="+mn-cs"/>
        </a:defRPr>
      </a:lvl2pPr>
      <a:lvl3pPr marL="714375" indent="-142875" algn="l" defTabSz="571500" rtl="0" eaLnBrk="1" latinLnBrk="0" hangingPunct="1">
        <a:lnSpc>
          <a:spcPct val="90000"/>
        </a:lnSpc>
        <a:spcBef>
          <a:spcPts val="313"/>
        </a:spcBef>
        <a:buFont typeface="Arial" panose="020B0604020202020204" pitchFamily="34" charset="0"/>
        <a:buChar char="•"/>
        <a:defRPr sz="1250" kern="1200">
          <a:solidFill>
            <a:schemeClr val="tx2"/>
          </a:solidFill>
          <a:latin typeface="+mn-lt"/>
          <a:ea typeface="+mn-ea"/>
          <a:cs typeface="+mn-cs"/>
        </a:defRPr>
      </a:lvl3pPr>
      <a:lvl4pPr marL="1000125" indent="-142875" algn="l" defTabSz="571500" rtl="0" eaLnBrk="1" latinLnBrk="0" hangingPunct="1">
        <a:lnSpc>
          <a:spcPct val="90000"/>
        </a:lnSpc>
        <a:spcBef>
          <a:spcPts val="313"/>
        </a:spcBef>
        <a:buFont typeface="Courier New" panose="02070309020205020404" pitchFamily="49" charset="0"/>
        <a:buChar char="o"/>
        <a:defRPr sz="1125" kern="1200">
          <a:solidFill>
            <a:schemeClr val="tx2"/>
          </a:solidFill>
          <a:latin typeface="+mn-lt"/>
          <a:ea typeface="+mn-ea"/>
          <a:cs typeface="+mn-cs"/>
        </a:defRPr>
      </a:lvl4pPr>
      <a:lvl5pPr marL="1285875" indent="-142875" algn="l" defTabSz="571500" rtl="0" eaLnBrk="1" latinLnBrk="0" hangingPunct="1">
        <a:lnSpc>
          <a:spcPct val="90000"/>
        </a:lnSpc>
        <a:spcBef>
          <a:spcPts val="313"/>
        </a:spcBef>
        <a:buFont typeface="Arial" panose="020B0604020202020204" pitchFamily="34" charset="0"/>
        <a:buChar char="•"/>
        <a:defRPr sz="1125" kern="1200">
          <a:solidFill>
            <a:schemeClr val="tx2"/>
          </a:solidFill>
          <a:latin typeface="+mn-lt"/>
          <a:ea typeface="+mn-ea"/>
          <a:cs typeface="+mn-cs"/>
        </a:defRPr>
      </a:lvl5pPr>
      <a:lvl6pPr marL="15716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6pPr>
      <a:lvl7pPr marL="18573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7pPr>
      <a:lvl8pPr marL="21431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8pPr>
      <a:lvl9pPr marL="24288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71500" rtl="0" eaLnBrk="1" latinLnBrk="0" hangingPunct="1">
        <a:defRPr sz="1125" kern="1200">
          <a:solidFill>
            <a:schemeClr val="tx1"/>
          </a:solidFill>
          <a:latin typeface="+mn-lt"/>
          <a:ea typeface="+mn-ea"/>
          <a:cs typeface="+mn-cs"/>
        </a:defRPr>
      </a:lvl1pPr>
      <a:lvl2pPr marL="285750" algn="l" defTabSz="571500" rtl="0" eaLnBrk="1" latinLnBrk="0" hangingPunct="1">
        <a:defRPr sz="1125" kern="1200">
          <a:solidFill>
            <a:schemeClr val="tx1"/>
          </a:solidFill>
          <a:latin typeface="+mn-lt"/>
          <a:ea typeface="+mn-ea"/>
          <a:cs typeface="+mn-cs"/>
        </a:defRPr>
      </a:lvl2pPr>
      <a:lvl3pPr marL="571500" algn="l" defTabSz="571500" rtl="0" eaLnBrk="1" latinLnBrk="0" hangingPunct="1">
        <a:defRPr sz="1125" kern="1200">
          <a:solidFill>
            <a:schemeClr val="tx1"/>
          </a:solidFill>
          <a:latin typeface="+mn-lt"/>
          <a:ea typeface="+mn-ea"/>
          <a:cs typeface="+mn-cs"/>
        </a:defRPr>
      </a:lvl3pPr>
      <a:lvl4pPr marL="857250" algn="l" defTabSz="571500" rtl="0" eaLnBrk="1" latinLnBrk="0" hangingPunct="1">
        <a:defRPr sz="1125" kern="1200">
          <a:solidFill>
            <a:schemeClr val="tx1"/>
          </a:solidFill>
          <a:latin typeface="+mn-lt"/>
          <a:ea typeface="+mn-ea"/>
          <a:cs typeface="+mn-cs"/>
        </a:defRPr>
      </a:lvl4pPr>
      <a:lvl5pPr marL="1143000" algn="l" defTabSz="571500" rtl="0" eaLnBrk="1" latinLnBrk="0" hangingPunct="1">
        <a:defRPr sz="1125" kern="1200">
          <a:solidFill>
            <a:schemeClr val="tx1"/>
          </a:solidFill>
          <a:latin typeface="+mn-lt"/>
          <a:ea typeface="+mn-ea"/>
          <a:cs typeface="+mn-cs"/>
        </a:defRPr>
      </a:lvl5pPr>
      <a:lvl6pPr marL="1428750" algn="l" defTabSz="571500" rtl="0" eaLnBrk="1" latinLnBrk="0" hangingPunct="1">
        <a:defRPr sz="1125" kern="1200">
          <a:solidFill>
            <a:schemeClr val="tx1"/>
          </a:solidFill>
          <a:latin typeface="+mn-lt"/>
          <a:ea typeface="+mn-ea"/>
          <a:cs typeface="+mn-cs"/>
        </a:defRPr>
      </a:lvl6pPr>
      <a:lvl7pPr marL="1714500" algn="l" defTabSz="571500" rtl="0" eaLnBrk="1" latinLnBrk="0" hangingPunct="1">
        <a:defRPr sz="1125" kern="1200">
          <a:solidFill>
            <a:schemeClr val="tx1"/>
          </a:solidFill>
          <a:latin typeface="+mn-lt"/>
          <a:ea typeface="+mn-ea"/>
          <a:cs typeface="+mn-cs"/>
        </a:defRPr>
      </a:lvl7pPr>
      <a:lvl8pPr marL="2000250" algn="l" defTabSz="571500" rtl="0" eaLnBrk="1" latinLnBrk="0" hangingPunct="1">
        <a:defRPr sz="1125" kern="1200">
          <a:solidFill>
            <a:schemeClr val="tx1"/>
          </a:solidFill>
          <a:latin typeface="+mn-lt"/>
          <a:ea typeface="+mn-ea"/>
          <a:cs typeface="+mn-cs"/>
        </a:defRPr>
      </a:lvl8pPr>
      <a:lvl9pPr marL="2286000" algn="l" defTabSz="571500" rtl="0" eaLnBrk="1" latinLnBrk="0" hangingPunct="1">
        <a:defRPr sz="1125"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1A4D49-5AF5-174B-B967-493E7E3A6E72}"/>
              </a:ext>
            </a:extLst>
          </p:cNvPr>
          <p:cNvSpPr>
            <a:spLocks noGrp="1"/>
          </p:cNvSpPr>
          <p:nvPr>
            <p:ph type="title"/>
          </p:nvPr>
        </p:nvSpPr>
        <p:spPr>
          <a:xfrm>
            <a:off x="285750" y="365126"/>
            <a:ext cx="8572500" cy="1031875"/>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2797B29-B7FF-2F4B-9325-0F1688A0E0EC}"/>
              </a:ext>
            </a:extLst>
          </p:cNvPr>
          <p:cNvSpPr>
            <a:spLocks noGrp="1"/>
          </p:cNvSpPr>
          <p:nvPr>
            <p:ph type="body" idx="1"/>
          </p:nvPr>
        </p:nvSpPr>
        <p:spPr>
          <a:xfrm>
            <a:off x="285750" y="1397001"/>
            <a:ext cx="8572500" cy="47796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CF68B2F-01B6-1141-BE10-8A9430ABA6A9}"/>
              </a:ext>
            </a:extLst>
          </p:cNvPr>
          <p:cNvSpPr>
            <a:spLocks noGrp="1"/>
          </p:cNvSpPr>
          <p:nvPr>
            <p:ph type="sldNum" sz="quarter" idx="4"/>
          </p:nvPr>
        </p:nvSpPr>
        <p:spPr>
          <a:xfrm>
            <a:off x="8572501" y="6365875"/>
            <a:ext cx="285749" cy="365125"/>
          </a:xfrm>
          <a:prstGeom prst="rect">
            <a:avLst/>
          </a:prstGeom>
        </p:spPr>
        <p:txBody>
          <a:bodyPr vert="horz" lIns="91440" tIns="45720" rIns="91440" bIns="45720" rtlCol="0" anchor="ctr"/>
          <a:lstStyle>
            <a:lvl1pPr algn="r">
              <a:defRPr sz="750">
                <a:solidFill>
                  <a:schemeClr val="accent1"/>
                </a:solidFill>
              </a:defRPr>
            </a:lvl1pPr>
          </a:lstStyle>
          <a:p>
            <a:fld id="{5026CFE3-AF7B-BA4E-8593-EB164E66E68B}" type="slidenum">
              <a:rPr lang="en-US" smtClean="0"/>
              <a:pPr/>
              <a:t>‹#›</a:t>
            </a:fld>
            <a:endParaRPr lang="en-US"/>
          </a:p>
        </p:txBody>
      </p:sp>
      <p:pic>
        <p:nvPicPr>
          <p:cNvPr id="8" name="Picture 7">
            <a:extLst>
              <a:ext uri="{FF2B5EF4-FFF2-40B4-BE49-F238E27FC236}">
                <a16:creationId xmlns:a16="http://schemas.microsoft.com/office/drawing/2014/main" id="{8DB42261-F8CF-204B-A846-65C46C0326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750" y="6286500"/>
            <a:ext cx="1047750" cy="446263"/>
          </a:xfrm>
          <a:prstGeom prst="rect">
            <a:avLst/>
          </a:prstGeom>
        </p:spPr>
      </p:pic>
      <p:sp>
        <p:nvSpPr>
          <p:cNvPr id="9" name="TextBox 8">
            <a:extLst>
              <a:ext uri="{FF2B5EF4-FFF2-40B4-BE49-F238E27FC236}">
                <a16:creationId xmlns:a16="http://schemas.microsoft.com/office/drawing/2014/main" id="{E44DA5DF-384C-1044-87F9-EB0D8F9CDA47}"/>
              </a:ext>
            </a:extLst>
          </p:cNvPr>
          <p:cNvSpPr txBox="1"/>
          <p:nvPr/>
        </p:nvSpPr>
        <p:spPr>
          <a:xfrm>
            <a:off x="3286125" y="6488300"/>
            <a:ext cx="2571750" cy="142589"/>
          </a:xfrm>
          <a:prstGeom prst="rect">
            <a:avLst/>
          </a:prstGeom>
          <a:noFill/>
        </p:spPr>
        <p:txBody>
          <a:bodyPr wrap="square" lIns="0" tIns="0" rIns="0" bIns="0" rtlCol="0" anchor="b" anchorCtr="0">
            <a:noAutofit/>
          </a:bodyPr>
          <a:lstStyle/>
          <a:p>
            <a:r>
              <a:rPr lang="fr-CA" sz="1000" b="0" kern="1200" spc="63" baseline="0" dirty="0" err="1">
                <a:solidFill>
                  <a:schemeClr val="accent1"/>
                </a:solidFill>
              </a:rPr>
              <a:t>Connecting</a:t>
            </a:r>
            <a:r>
              <a:rPr lang="fr-CA" sz="1000" b="0" kern="1200" spc="63" baseline="0" dirty="0">
                <a:solidFill>
                  <a:schemeClr val="accent1"/>
                </a:solidFill>
              </a:rPr>
              <a:t> Pharmaceutical </a:t>
            </a:r>
            <a:r>
              <a:rPr lang="fr-CA" sz="1000" b="0" kern="1200" spc="63" baseline="0" dirty="0" err="1">
                <a:solidFill>
                  <a:schemeClr val="accent1"/>
                </a:solidFill>
              </a:rPr>
              <a:t>Knowledge</a:t>
            </a:r>
            <a:endParaRPr lang="en-CA" sz="1000" b="0" kern="1200" spc="63" baseline="0" dirty="0">
              <a:solidFill>
                <a:schemeClr val="accent1"/>
              </a:solidFill>
            </a:endParaRPr>
          </a:p>
        </p:txBody>
      </p:sp>
      <p:sp>
        <p:nvSpPr>
          <p:cNvPr id="10" name="TextBox 9">
            <a:extLst>
              <a:ext uri="{FF2B5EF4-FFF2-40B4-BE49-F238E27FC236}">
                <a16:creationId xmlns:a16="http://schemas.microsoft.com/office/drawing/2014/main" id="{096EA67E-B0FD-564B-B045-65BFB8CEF6B1}"/>
              </a:ext>
            </a:extLst>
          </p:cNvPr>
          <p:cNvSpPr txBox="1"/>
          <p:nvPr/>
        </p:nvSpPr>
        <p:spPr>
          <a:xfrm>
            <a:off x="7667625" y="6477000"/>
            <a:ext cx="675075" cy="153888"/>
          </a:xfrm>
          <a:prstGeom prst="rect">
            <a:avLst/>
          </a:prstGeom>
          <a:noFill/>
        </p:spPr>
        <p:txBody>
          <a:bodyPr wrap="square" lIns="0" tIns="0" rIns="0" bIns="0" rtlCol="0" anchor="b" anchorCtr="0">
            <a:spAutoFit/>
          </a:bodyPr>
          <a:lstStyle/>
          <a:p>
            <a:pPr algn="r"/>
            <a:r>
              <a:rPr lang="fr-CA" sz="1000" b="0" dirty="0" err="1">
                <a:solidFill>
                  <a:schemeClr val="accent1"/>
                </a:solidFill>
              </a:rPr>
              <a:t>ISPE.org</a:t>
            </a:r>
            <a:endParaRPr lang="en-CA" sz="1000" b="0" dirty="0">
              <a:solidFill>
                <a:schemeClr val="accent1"/>
              </a:solidFill>
            </a:endParaRPr>
          </a:p>
        </p:txBody>
      </p:sp>
      <p:cxnSp>
        <p:nvCxnSpPr>
          <p:cNvPr id="11" name="Straight Connector 10">
            <a:extLst>
              <a:ext uri="{FF2B5EF4-FFF2-40B4-BE49-F238E27FC236}">
                <a16:creationId xmlns:a16="http://schemas.microsoft.com/office/drawing/2014/main" id="{C6FD95F7-10EB-BB45-87BE-3930D3243913}"/>
              </a:ext>
            </a:extLst>
          </p:cNvPr>
          <p:cNvCxnSpPr>
            <a:cxnSpLocks/>
          </p:cNvCxnSpPr>
          <p:nvPr/>
        </p:nvCxnSpPr>
        <p:spPr>
          <a:xfrm>
            <a:off x="8461884" y="6425705"/>
            <a:ext cx="0" cy="178296"/>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207376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txStyles>
    <p:titleStyle>
      <a:lvl1pPr algn="l" defTabSz="571500" rtl="0" eaLnBrk="1" latinLnBrk="0" hangingPunct="1">
        <a:lnSpc>
          <a:spcPct val="90000"/>
        </a:lnSpc>
        <a:spcBef>
          <a:spcPct val="0"/>
        </a:spcBef>
        <a:buNone/>
        <a:defRPr sz="2750" b="1" kern="1200">
          <a:solidFill>
            <a:schemeClr val="accent1"/>
          </a:solidFill>
          <a:latin typeface="+mj-lt"/>
          <a:ea typeface="+mj-ea"/>
          <a:cs typeface="+mj-cs"/>
        </a:defRPr>
      </a:lvl1pPr>
    </p:titleStyle>
    <p:bodyStyle>
      <a:lvl1pPr marL="0" indent="0" algn="l" defTabSz="571500" rtl="0" eaLnBrk="1" latinLnBrk="0" hangingPunct="1">
        <a:lnSpc>
          <a:spcPct val="90000"/>
        </a:lnSpc>
        <a:spcBef>
          <a:spcPts val="625"/>
        </a:spcBef>
        <a:buFont typeface="Arial" panose="020B0604020202020204" pitchFamily="34" charset="0"/>
        <a:buNone/>
        <a:defRPr sz="1750" kern="1200">
          <a:solidFill>
            <a:schemeClr val="tx2"/>
          </a:solidFill>
          <a:latin typeface="+mn-lt"/>
          <a:ea typeface="+mn-ea"/>
          <a:cs typeface="+mn-cs"/>
        </a:defRPr>
      </a:lvl1pPr>
      <a:lvl2pPr marL="428625" indent="-142875" algn="l" defTabSz="571500" rtl="0" eaLnBrk="1" latinLnBrk="0" hangingPunct="1">
        <a:lnSpc>
          <a:spcPct val="90000"/>
        </a:lnSpc>
        <a:spcBef>
          <a:spcPts val="313"/>
        </a:spcBef>
        <a:buClr>
          <a:schemeClr val="accent2"/>
        </a:buClr>
        <a:buFont typeface="Wingdings" pitchFamily="2" charset="2"/>
        <a:buChar char="§"/>
        <a:defRPr sz="1500" kern="1200">
          <a:solidFill>
            <a:schemeClr val="tx2"/>
          </a:solidFill>
          <a:latin typeface="+mn-lt"/>
          <a:ea typeface="+mn-ea"/>
          <a:cs typeface="+mn-cs"/>
        </a:defRPr>
      </a:lvl2pPr>
      <a:lvl3pPr marL="714375" indent="-142875" algn="l" defTabSz="571500" rtl="0" eaLnBrk="1" latinLnBrk="0" hangingPunct="1">
        <a:lnSpc>
          <a:spcPct val="90000"/>
        </a:lnSpc>
        <a:spcBef>
          <a:spcPts val="313"/>
        </a:spcBef>
        <a:buFont typeface="Arial" panose="020B0604020202020204" pitchFamily="34" charset="0"/>
        <a:buChar char="•"/>
        <a:defRPr sz="1250" kern="1200">
          <a:solidFill>
            <a:schemeClr val="tx2"/>
          </a:solidFill>
          <a:latin typeface="+mn-lt"/>
          <a:ea typeface="+mn-ea"/>
          <a:cs typeface="+mn-cs"/>
        </a:defRPr>
      </a:lvl3pPr>
      <a:lvl4pPr marL="1000125" indent="-142875" algn="l" defTabSz="571500" rtl="0" eaLnBrk="1" latinLnBrk="0" hangingPunct="1">
        <a:lnSpc>
          <a:spcPct val="90000"/>
        </a:lnSpc>
        <a:spcBef>
          <a:spcPts val="313"/>
        </a:spcBef>
        <a:buFont typeface="Courier New" panose="02070309020205020404" pitchFamily="49" charset="0"/>
        <a:buChar char="o"/>
        <a:defRPr sz="1125" kern="1200">
          <a:solidFill>
            <a:schemeClr val="tx2"/>
          </a:solidFill>
          <a:latin typeface="+mn-lt"/>
          <a:ea typeface="+mn-ea"/>
          <a:cs typeface="+mn-cs"/>
        </a:defRPr>
      </a:lvl4pPr>
      <a:lvl5pPr marL="1285875" indent="-142875" algn="l" defTabSz="571500" rtl="0" eaLnBrk="1" latinLnBrk="0" hangingPunct="1">
        <a:lnSpc>
          <a:spcPct val="90000"/>
        </a:lnSpc>
        <a:spcBef>
          <a:spcPts val="313"/>
        </a:spcBef>
        <a:buFont typeface="Arial" panose="020B0604020202020204" pitchFamily="34" charset="0"/>
        <a:buChar char="•"/>
        <a:defRPr sz="1125" kern="1200">
          <a:solidFill>
            <a:schemeClr val="tx2"/>
          </a:solidFill>
          <a:latin typeface="+mn-lt"/>
          <a:ea typeface="+mn-ea"/>
          <a:cs typeface="+mn-cs"/>
        </a:defRPr>
      </a:lvl5pPr>
      <a:lvl6pPr marL="15716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6pPr>
      <a:lvl7pPr marL="18573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7pPr>
      <a:lvl8pPr marL="21431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8pPr>
      <a:lvl9pPr marL="24288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71500" rtl="0" eaLnBrk="1" latinLnBrk="0" hangingPunct="1">
        <a:defRPr sz="1125" kern="1200">
          <a:solidFill>
            <a:schemeClr val="tx1"/>
          </a:solidFill>
          <a:latin typeface="+mn-lt"/>
          <a:ea typeface="+mn-ea"/>
          <a:cs typeface="+mn-cs"/>
        </a:defRPr>
      </a:lvl1pPr>
      <a:lvl2pPr marL="285750" algn="l" defTabSz="571500" rtl="0" eaLnBrk="1" latinLnBrk="0" hangingPunct="1">
        <a:defRPr sz="1125" kern="1200">
          <a:solidFill>
            <a:schemeClr val="tx1"/>
          </a:solidFill>
          <a:latin typeface="+mn-lt"/>
          <a:ea typeface="+mn-ea"/>
          <a:cs typeface="+mn-cs"/>
        </a:defRPr>
      </a:lvl2pPr>
      <a:lvl3pPr marL="571500" algn="l" defTabSz="571500" rtl="0" eaLnBrk="1" latinLnBrk="0" hangingPunct="1">
        <a:defRPr sz="1125" kern="1200">
          <a:solidFill>
            <a:schemeClr val="tx1"/>
          </a:solidFill>
          <a:latin typeface="+mn-lt"/>
          <a:ea typeface="+mn-ea"/>
          <a:cs typeface="+mn-cs"/>
        </a:defRPr>
      </a:lvl3pPr>
      <a:lvl4pPr marL="857250" algn="l" defTabSz="571500" rtl="0" eaLnBrk="1" latinLnBrk="0" hangingPunct="1">
        <a:defRPr sz="1125" kern="1200">
          <a:solidFill>
            <a:schemeClr val="tx1"/>
          </a:solidFill>
          <a:latin typeface="+mn-lt"/>
          <a:ea typeface="+mn-ea"/>
          <a:cs typeface="+mn-cs"/>
        </a:defRPr>
      </a:lvl4pPr>
      <a:lvl5pPr marL="1143000" algn="l" defTabSz="571500" rtl="0" eaLnBrk="1" latinLnBrk="0" hangingPunct="1">
        <a:defRPr sz="1125" kern="1200">
          <a:solidFill>
            <a:schemeClr val="tx1"/>
          </a:solidFill>
          <a:latin typeface="+mn-lt"/>
          <a:ea typeface="+mn-ea"/>
          <a:cs typeface="+mn-cs"/>
        </a:defRPr>
      </a:lvl5pPr>
      <a:lvl6pPr marL="1428750" algn="l" defTabSz="571500" rtl="0" eaLnBrk="1" latinLnBrk="0" hangingPunct="1">
        <a:defRPr sz="1125" kern="1200">
          <a:solidFill>
            <a:schemeClr val="tx1"/>
          </a:solidFill>
          <a:latin typeface="+mn-lt"/>
          <a:ea typeface="+mn-ea"/>
          <a:cs typeface="+mn-cs"/>
        </a:defRPr>
      </a:lvl6pPr>
      <a:lvl7pPr marL="1714500" algn="l" defTabSz="571500" rtl="0" eaLnBrk="1" latinLnBrk="0" hangingPunct="1">
        <a:defRPr sz="1125" kern="1200">
          <a:solidFill>
            <a:schemeClr val="tx1"/>
          </a:solidFill>
          <a:latin typeface="+mn-lt"/>
          <a:ea typeface="+mn-ea"/>
          <a:cs typeface="+mn-cs"/>
        </a:defRPr>
      </a:lvl7pPr>
      <a:lvl8pPr marL="2000250" algn="l" defTabSz="571500" rtl="0" eaLnBrk="1" latinLnBrk="0" hangingPunct="1">
        <a:defRPr sz="1125" kern="1200">
          <a:solidFill>
            <a:schemeClr val="tx1"/>
          </a:solidFill>
          <a:latin typeface="+mn-lt"/>
          <a:ea typeface="+mn-ea"/>
          <a:cs typeface="+mn-cs"/>
        </a:defRPr>
      </a:lvl8pPr>
      <a:lvl9pPr marL="2286000" algn="l" defTabSz="571500" rtl="0" eaLnBrk="1" latinLnBrk="0" hangingPunct="1">
        <a:defRPr sz="1125"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gs>
            <a:gs pos="100000">
              <a:schemeClr val="accent2"/>
            </a:gs>
          </a:gsLst>
          <a:lin ang="0" scaled="0"/>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91176209"/>
      </p:ext>
    </p:extLst>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ctr" defTabSz="571500" rtl="0" eaLnBrk="1" latinLnBrk="0" hangingPunct="1">
        <a:spcBef>
          <a:spcPct val="0"/>
        </a:spcBef>
        <a:buNone/>
        <a:defRPr sz="2750" kern="1200">
          <a:solidFill>
            <a:schemeClr val="tx1"/>
          </a:solidFill>
          <a:latin typeface="+mj-lt"/>
          <a:ea typeface="+mj-ea"/>
          <a:cs typeface="+mj-cs"/>
        </a:defRPr>
      </a:lvl1pPr>
    </p:titleStyle>
    <p:bodyStyle>
      <a:lvl1pPr marL="214313" indent="-214313" algn="l" defTabSz="5715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464344" indent="-178594" algn="l" defTabSz="571500" rtl="0" eaLnBrk="1" latinLnBrk="0" hangingPunct="1">
        <a:spcBef>
          <a:spcPct val="20000"/>
        </a:spcBef>
        <a:buFont typeface="Arial" panose="020B0604020202020204" pitchFamily="34" charset="0"/>
        <a:buChar char="–"/>
        <a:defRPr sz="1750" kern="1200">
          <a:solidFill>
            <a:schemeClr val="tx1"/>
          </a:solidFill>
          <a:latin typeface="+mn-lt"/>
          <a:ea typeface="+mn-ea"/>
          <a:cs typeface="+mn-cs"/>
        </a:defRPr>
      </a:lvl2pPr>
      <a:lvl3pPr marL="714375" indent="-142875" algn="l" defTabSz="5715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000125" indent="-142875" algn="l" defTabSz="571500"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4pPr>
      <a:lvl5pPr marL="1285875" indent="-142875" algn="l" defTabSz="571500"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5pPr>
      <a:lvl6pPr marL="1571625" indent="-142875" algn="l" defTabSz="571500"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75" indent="-142875" algn="l" defTabSz="571500"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125" indent="-142875" algn="l" defTabSz="571500"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875" indent="-142875" algn="l" defTabSz="571500"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p:bodyStyle>
    <p:otherStyle>
      <a:defPPr>
        <a:defRPr lang="en-US"/>
      </a:defPPr>
      <a:lvl1pPr marL="0" algn="l" defTabSz="571500" rtl="0" eaLnBrk="1" latinLnBrk="0" hangingPunct="1">
        <a:defRPr sz="1125" kern="1200">
          <a:solidFill>
            <a:schemeClr val="tx1"/>
          </a:solidFill>
          <a:latin typeface="+mn-lt"/>
          <a:ea typeface="+mn-ea"/>
          <a:cs typeface="+mn-cs"/>
        </a:defRPr>
      </a:lvl1pPr>
      <a:lvl2pPr marL="285750" algn="l" defTabSz="571500" rtl="0" eaLnBrk="1" latinLnBrk="0" hangingPunct="1">
        <a:defRPr sz="1125" kern="1200">
          <a:solidFill>
            <a:schemeClr val="tx1"/>
          </a:solidFill>
          <a:latin typeface="+mn-lt"/>
          <a:ea typeface="+mn-ea"/>
          <a:cs typeface="+mn-cs"/>
        </a:defRPr>
      </a:lvl2pPr>
      <a:lvl3pPr marL="571500" algn="l" defTabSz="571500" rtl="0" eaLnBrk="1" latinLnBrk="0" hangingPunct="1">
        <a:defRPr sz="1125" kern="1200">
          <a:solidFill>
            <a:schemeClr val="tx1"/>
          </a:solidFill>
          <a:latin typeface="+mn-lt"/>
          <a:ea typeface="+mn-ea"/>
          <a:cs typeface="+mn-cs"/>
        </a:defRPr>
      </a:lvl3pPr>
      <a:lvl4pPr marL="857250" algn="l" defTabSz="571500" rtl="0" eaLnBrk="1" latinLnBrk="0" hangingPunct="1">
        <a:defRPr sz="1125" kern="1200">
          <a:solidFill>
            <a:schemeClr val="tx1"/>
          </a:solidFill>
          <a:latin typeface="+mn-lt"/>
          <a:ea typeface="+mn-ea"/>
          <a:cs typeface="+mn-cs"/>
        </a:defRPr>
      </a:lvl4pPr>
      <a:lvl5pPr marL="1143000" algn="l" defTabSz="571500" rtl="0" eaLnBrk="1" latinLnBrk="0" hangingPunct="1">
        <a:defRPr sz="1125" kern="1200">
          <a:solidFill>
            <a:schemeClr val="tx1"/>
          </a:solidFill>
          <a:latin typeface="+mn-lt"/>
          <a:ea typeface="+mn-ea"/>
          <a:cs typeface="+mn-cs"/>
        </a:defRPr>
      </a:lvl5pPr>
      <a:lvl6pPr marL="1428750" algn="l" defTabSz="571500" rtl="0" eaLnBrk="1" latinLnBrk="0" hangingPunct="1">
        <a:defRPr sz="1125" kern="1200">
          <a:solidFill>
            <a:schemeClr val="tx1"/>
          </a:solidFill>
          <a:latin typeface="+mn-lt"/>
          <a:ea typeface="+mn-ea"/>
          <a:cs typeface="+mn-cs"/>
        </a:defRPr>
      </a:lvl6pPr>
      <a:lvl7pPr marL="1714500" algn="l" defTabSz="571500" rtl="0" eaLnBrk="1" latinLnBrk="0" hangingPunct="1">
        <a:defRPr sz="1125" kern="1200">
          <a:solidFill>
            <a:schemeClr val="tx1"/>
          </a:solidFill>
          <a:latin typeface="+mn-lt"/>
          <a:ea typeface="+mn-ea"/>
          <a:cs typeface="+mn-cs"/>
        </a:defRPr>
      </a:lvl7pPr>
      <a:lvl8pPr marL="2000250" algn="l" defTabSz="571500" rtl="0" eaLnBrk="1" latinLnBrk="0" hangingPunct="1">
        <a:defRPr sz="1125" kern="1200">
          <a:solidFill>
            <a:schemeClr val="tx1"/>
          </a:solidFill>
          <a:latin typeface="+mn-lt"/>
          <a:ea typeface="+mn-ea"/>
          <a:cs typeface="+mn-cs"/>
        </a:defRPr>
      </a:lvl8pPr>
      <a:lvl9pPr marL="2286000" algn="l" defTabSz="571500" rtl="0" eaLnBrk="1" latinLnBrk="0" hangingPunct="1">
        <a:defRPr sz="1125"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472DC3-6B96-FC49-A10B-C086C6E0C790}"/>
              </a:ext>
            </a:extLst>
          </p:cNvPr>
          <p:cNvPicPr>
            <a:picLocks noChangeAspect="1"/>
          </p:cNvPicPr>
          <p:nvPr/>
        </p:nvPicPr>
        <p:blipFill rotWithShape="1">
          <a:blip r:embed="rId3">
            <a:extLst>
              <a:ext uri="{28A0092B-C50C-407E-A947-70E740481C1C}">
                <a14:useLocalDpi xmlns:a14="http://schemas.microsoft.com/office/drawing/2010/main" val="0"/>
              </a:ext>
            </a:extLst>
          </a:blip>
          <a:srcRect l="9635" t="13183" r="38165" b="51496"/>
          <a:stretch/>
        </p:blipFill>
        <p:spPr>
          <a:xfrm>
            <a:off x="3905250" y="-9698"/>
            <a:ext cx="5238750" cy="6867698"/>
          </a:xfrm>
          <a:prstGeom prst="rect">
            <a:avLst/>
          </a:prstGeom>
        </p:spPr>
      </p:pic>
      <p:sp>
        <p:nvSpPr>
          <p:cNvPr id="2" name="Title Placeholder 1"/>
          <p:cNvSpPr>
            <a:spLocks noGrp="1"/>
          </p:cNvSpPr>
          <p:nvPr>
            <p:ph type="title"/>
          </p:nvPr>
        </p:nvSpPr>
        <p:spPr>
          <a:xfrm>
            <a:off x="238125" y="2286000"/>
            <a:ext cx="5810251" cy="3746500"/>
          </a:xfrm>
          <a:prstGeom prst="rect">
            <a:avLst/>
          </a:prstGeom>
        </p:spPr>
        <p:txBody>
          <a:bodyPr vert="horz" lIns="0" tIns="0" rIns="0" bIns="0" rtlCol="0" anchor="t" anchorCtr="0">
            <a:noAutofit/>
          </a:bodyPr>
          <a:lstStyle/>
          <a:p>
            <a:r>
              <a:rPr lang="en-US" dirty="0"/>
              <a:t>Click To Edit </a:t>
            </a:r>
            <a:br>
              <a:rPr lang="en-US" dirty="0"/>
            </a:br>
            <a:r>
              <a:rPr lang="en-US" dirty="0"/>
              <a:t>Master Title Style</a:t>
            </a:r>
            <a:endParaRPr lang="en-CA"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125" y="254000"/>
            <a:ext cx="1924741" cy="825500"/>
          </a:xfrm>
          <a:prstGeom prst="rect">
            <a:avLst/>
          </a:prstGeom>
        </p:spPr>
      </p:pic>
      <p:pic>
        <p:nvPicPr>
          <p:cNvPr id="5" name="Picture 4">
            <a:extLst>
              <a:ext uri="{FF2B5EF4-FFF2-40B4-BE49-F238E27FC236}">
                <a16:creationId xmlns:a16="http://schemas.microsoft.com/office/drawing/2014/main" id="{827A4D35-6387-49FC-8011-74717D4C14E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9678" y="608687"/>
            <a:ext cx="2286000" cy="735330"/>
          </a:xfrm>
          <a:prstGeom prst="rect">
            <a:avLst/>
          </a:prstGeom>
        </p:spPr>
      </p:pic>
    </p:spTree>
    <p:extLst>
      <p:ext uri="{BB962C8B-B14F-4D97-AF65-F5344CB8AC3E}">
        <p14:creationId xmlns:p14="http://schemas.microsoft.com/office/powerpoint/2010/main" val="3343175115"/>
      </p:ext>
    </p:extLst>
  </p:cSld>
  <p:clrMap bg1="lt1" tx1="dk1" bg2="lt2" tx2="dk2" accent1="accent1" accent2="accent2" accent3="accent3" accent4="accent4" accent5="accent5" accent6="accent6" hlink="hlink" folHlink="folHlink"/>
  <p:sldLayoutIdLst>
    <p:sldLayoutId id="2147483684" r:id="rId1"/>
  </p:sldLayoutIdLst>
  <p:hf hdr="0" ftr="0" dt="0"/>
  <p:txStyles>
    <p:titleStyle>
      <a:lvl1pPr algn="l" defTabSz="914400" rtl="0" eaLnBrk="1" latinLnBrk="0" hangingPunct="1">
        <a:lnSpc>
          <a:spcPct val="80000"/>
        </a:lnSpc>
        <a:spcBef>
          <a:spcPct val="0"/>
        </a:spcBef>
        <a:buNone/>
        <a:defRPr sz="3750" b="1" kern="1200" cap="none" baseline="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188"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13"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375"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13" kern="1200">
          <a:solidFill>
            <a:schemeClr val="tx1"/>
          </a:solidFill>
          <a:latin typeface="+mn-lt"/>
          <a:ea typeface="+mn-ea"/>
          <a:cs typeface="+mn-cs"/>
        </a:defRPr>
      </a:lvl1pPr>
      <a:lvl2pPr marL="457200" algn="l" defTabSz="914400" rtl="0" eaLnBrk="1" latinLnBrk="0" hangingPunct="1">
        <a:defRPr sz="1813" kern="1200">
          <a:solidFill>
            <a:schemeClr val="tx1"/>
          </a:solidFill>
          <a:latin typeface="+mn-lt"/>
          <a:ea typeface="+mn-ea"/>
          <a:cs typeface="+mn-cs"/>
        </a:defRPr>
      </a:lvl2pPr>
      <a:lvl3pPr marL="914400" algn="l" defTabSz="914400" rtl="0" eaLnBrk="1" latinLnBrk="0" hangingPunct="1">
        <a:defRPr sz="1813" kern="1200">
          <a:solidFill>
            <a:schemeClr val="tx1"/>
          </a:solidFill>
          <a:latin typeface="+mn-lt"/>
          <a:ea typeface="+mn-ea"/>
          <a:cs typeface="+mn-cs"/>
        </a:defRPr>
      </a:lvl3pPr>
      <a:lvl4pPr marL="1371600" algn="l" defTabSz="914400" rtl="0" eaLnBrk="1" latinLnBrk="0" hangingPunct="1">
        <a:defRPr sz="1813" kern="1200">
          <a:solidFill>
            <a:schemeClr val="tx1"/>
          </a:solidFill>
          <a:latin typeface="+mn-lt"/>
          <a:ea typeface="+mn-ea"/>
          <a:cs typeface="+mn-cs"/>
        </a:defRPr>
      </a:lvl4pPr>
      <a:lvl5pPr marL="1828800" algn="l" defTabSz="914400" rtl="0" eaLnBrk="1" latinLnBrk="0" hangingPunct="1">
        <a:defRPr sz="1813" kern="1200">
          <a:solidFill>
            <a:schemeClr val="tx1"/>
          </a:solidFill>
          <a:latin typeface="+mn-lt"/>
          <a:ea typeface="+mn-ea"/>
          <a:cs typeface="+mn-cs"/>
        </a:defRPr>
      </a:lvl5pPr>
      <a:lvl6pPr marL="2286000" algn="l" defTabSz="914400" rtl="0" eaLnBrk="1" latinLnBrk="0" hangingPunct="1">
        <a:defRPr sz="1813" kern="1200">
          <a:solidFill>
            <a:schemeClr val="tx1"/>
          </a:solidFill>
          <a:latin typeface="+mn-lt"/>
          <a:ea typeface="+mn-ea"/>
          <a:cs typeface="+mn-cs"/>
        </a:defRPr>
      </a:lvl6pPr>
      <a:lvl7pPr marL="2743200" algn="l" defTabSz="914400" rtl="0" eaLnBrk="1" latinLnBrk="0" hangingPunct="1">
        <a:defRPr sz="1813" kern="1200">
          <a:solidFill>
            <a:schemeClr val="tx1"/>
          </a:solidFill>
          <a:latin typeface="+mn-lt"/>
          <a:ea typeface="+mn-ea"/>
          <a:cs typeface="+mn-cs"/>
        </a:defRPr>
      </a:lvl7pPr>
      <a:lvl8pPr marL="3200400" algn="l" defTabSz="914400" rtl="0" eaLnBrk="1" latinLnBrk="0" hangingPunct="1">
        <a:defRPr sz="1813" kern="1200">
          <a:solidFill>
            <a:schemeClr val="tx1"/>
          </a:solidFill>
          <a:latin typeface="+mn-lt"/>
          <a:ea typeface="+mn-ea"/>
          <a:cs typeface="+mn-cs"/>
        </a:defRPr>
      </a:lvl8pPr>
      <a:lvl9pPr marL="3657600" algn="l" defTabSz="914400" rtl="0" eaLnBrk="1" latinLnBrk="0" hangingPunct="1">
        <a:defRPr sz="181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8BCF304-8A13-E74E-BEE2-271A20A3A75A}"/>
              </a:ext>
            </a:extLst>
          </p:cNvPr>
          <p:cNvPicPr>
            <a:picLocks noChangeAspect="1"/>
          </p:cNvPicPr>
          <p:nvPr/>
        </p:nvPicPr>
        <p:blipFill>
          <a:blip r:embed="rId6" cstate="print">
            <a:alphaModFix amt="2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DF1A4D49-5AF5-174B-B967-493E7E3A6E72}"/>
              </a:ext>
            </a:extLst>
          </p:cNvPr>
          <p:cNvSpPr>
            <a:spLocks noGrp="1"/>
          </p:cNvSpPr>
          <p:nvPr>
            <p:ph type="title"/>
          </p:nvPr>
        </p:nvSpPr>
        <p:spPr>
          <a:xfrm>
            <a:off x="285750" y="365126"/>
            <a:ext cx="8572500" cy="1031875"/>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2797B29-B7FF-2F4B-9325-0F1688A0E0EC}"/>
              </a:ext>
            </a:extLst>
          </p:cNvPr>
          <p:cNvSpPr>
            <a:spLocks noGrp="1"/>
          </p:cNvSpPr>
          <p:nvPr>
            <p:ph type="body" idx="1"/>
          </p:nvPr>
        </p:nvSpPr>
        <p:spPr>
          <a:xfrm>
            <a:off x="285750" y="1397001"/>
            <a:ext cx="8572500" cy="47796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CF68B2F-01B6-1141-BE10-8A9430ABA6A9}"/>
              </a:ext>
            </a:extLst>
          </p:cNvPr>
          <p:cNvSpPr>
            <a:spLocks noGrp="1"/>
          </p:cNvSpPr>
          <p:nvPr>
            <p:ph type="sldNum" sz="quarter" idx="4"/>
          </p:nvPr>
        </p:nvSpPr>
        <p:spPr>
          <a:xfrm>
            <a:off x="8572501" y="6365875"/>
            <a:ext cx="285749" cy="365125"/>
          </a:xfrm>
          <a:prstGeom prst="rect">
            <a:avLst/>
          </a:prstGeom>
        </p:spPr>
        <p:txBody>
          <a:bodyPr vert="horz" lIns="91440" tIns="45720" rIns="91440" bIns="45720" rtlCol="0" anchor="ctr"/>
          <a:lstStyle>
            <a:lvl1pPr algn="r">
              <a:defRPr sz="750">
                <a:solidFill>
                  <a:schemeClr val="accent1"/>
                </a:solidFill>
              </a:defRPr>
            </a:lvl1pPr>
          </a:lstStyle>
          <a:p>
            <a:fld id="{5026CFE3-AF7B-BA4E-8593-EB164E66E68B}" type="slidenum">
              <a:rPr lang="en-US" smtClean="0"/>
              <a:pPr/>
              <a:t>‹#›</a:t>
            </a:fld>
            <a:endParaRPr lang="en-US"/>
          </a:p>
        </p:txBody>
      </p:sp>
      <p:pic>
        <p:nvPicPr>
          <p:cNvPr id="8" name="Picture 7">
            <a:extLst>
              <a:ext uri="{FF2B5EF4-FFF2-40B4-BE49-F238E27FC236}">
                <a16:creationId xmlns:a16="http://schemas.microsoft.com/office/drawing/2014/main" id="{8DB42261-F8CF-204B-A846-65C46C0326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5750" y="6286500"/>
            <a:ext cx="1047750" cy="446263"/>
          </a:xfrm>
          <a:prstGeom prst="rect">
            <a:avLst/>
          </a:prstGeom>
        </p:spPr>
      </p:pic>
      <p:sp>
        <p:nvSpPr>
          <p:cNvPr id="9" name="TextBox 8">
            <a:extLst>
              <a:ext uri="{FF2B5EF4-FFF2-40B4-BE49-F238E27FC236}">
                <a16:creationId xmlns:a16="http://schemas.microsoft.com/office/drawing/2014/main" id="{E44DA5DF-384C-1044-87F9-EB0D8F9CDA47}"/>
              </a:ext>
            </a:extLst>
          </p:cNvPr>
          <p:cNvSpPr txBox="1"/>
          <p:nvPr/>
        </p:nvSpPr>
        <p:spPr>
          <a:xfrm>
            <a:off x="3286125" y="6488300"/>
            <a:ext cx="2571750" cy="142589"/>
          </a:xfrm>
          <a:prstGeom prst="rect">
            <a:avLst/>
          </a:prstGeom>
          <a:noFill/>
        </p:spPr>
        <p:txBody>
          <a:bodyPr wrap="square" lIns="0" tIns="0" rIns="0" bIns="0" rtlCol="0" anchor="b" anchorCtr="0">
            <a:noAutofit/>
          </a:bodyPr>
          <a:lstStyle/>
          <a:p>
            <a:r>
              <a:rPr lang="fr-CA" sz="1000" b="0" kern="1200" spc="63" baseline="0" dirty="0" err="1">
                <a:solidFill>
                  <a:schemeClr val="accent1"/>
                </a:solidFill>
              </a:rPr>
              <a:t>Connecting</a:t>
            </a:r>
            <a:r>
              <a:rPr lang="fr-CA" sz="1000" b="0" kern="1200" spc="63" baseline="0" dirty="0">
                <a:solidFill>
                  <a:schemeClr val="accent1"/>
                </a:solidFill>
              </a:rPr>
              <a:t> Pharmaceutical </a:t>
            </a:r>
            <a:r>
              <a:rPr lang="fr-CA" sz="1000" b="0" kern="1200" spc="63" baseline="0" dirty="0" err="1">
                <a:solidFill>
                  <a:schemeClr val="accent1"/>
                </a:solidFill>
              </a:rPr>
              <a:t>Knowledge</a:t>
            </a:r>
            <a:endParaRPr lang="en-CA" sz="1000" b="0" kern="1200" spc="63" baseline="0" dirty="0">
              <a:solidFill>
                <a:schemeClr val="accent1"/>
              </a:solidFill>
            </a:endParaRPr>
          </a:p>
        </p:txBody>
      </p:sp>
      <p:sp>
        <p:nvSpPr>
          <p:cNvPr id="10" name="TextBox 9">
            <a:extLst>
              <a:ext uri="{FF2B5EF4-FFF2-40B4-BE49-F238E27FC236}">
                <a16:creationId xmlns:a16="http://schemas.microsoft.com/office/drawing/2014/main" id="{096EA67E-B0FD-564B-B045-65BFB8CEF6B1}"/>
              </a:ext>
            </a:extLst>
          </p:cNvPr>
          <p:cNvSpPr txBox="1"/>
          <p:nvPr/>
        </p:nvSpPr>
        <p:spPr>
          <a:xfrm>
            <a:off x="7667625" y="6477000"/>
            <a:ext cx="675075" cy="153888"/>
          </a:xfrm>
          <a:prstGeom prst="rect">
            <a:avLst/>
          </a:prstGeom>
          <a:noFill/>
        </p:spPr>
        <p:txBody>
          <a:bodyPr wrap="square" lIns="0" tIns="0" rIns="0" bIns="0" rtlCol="0" anchor="b" anchorCtr="0">
            <a:spAutoFit/>
          </a:bodyPr>
          <a:lstStyle/>
          <a:p>
            <a:pPr algn="r"/>
            <a:r>
              <a:rPr lang="fr-CA" sz="1000" b="0" dirty="0" err="1">
                <a:solidFill>
                  <a:schemeClr val="accent1"/>
                </a:solidFill>
              </a:rPr>
              <a:t>ISPE.org</a:t>
            </a:r>
            <a:endParaRPr lang="en-CA" sz="1000" b="0" dirty="0">
              <a:solidFill>
                <a:schemeClr val="accent1"/>
              </a:solidFill>
            </a:endParaRPr>
          </a:p>
        </p:txBody>
      </p:sp>
      <p:cxnSp>
        <p:nvCxnSpPr>
          <p:cNvPr id="11" name="Straight Connector 10">
            <a:extLst>
              <a:ext uri="{FF2B5EF4-FFF2-40B4-BE49-F238E27FC236}">
                <a16:creationId xmlns:a16="http://schemas.microsoft.com/office/drawing/2014/main" id="{C6FD95F7-10EB-BB45-87BE-3930D3243913}"/>
              </a:ext>
            </a:extLst>
          </p:cNvPr>
          <p:cNvCxnSpPr>
            <a:cxnSpLocks/>
          </p:cNvCxnSpPr>
          <p:nvPr/>
        </p:nvCxnSpPr>
        <p:spPr>
          <a:xfrm>
            <a:off x="8461884" y="6425705"/>
            <a:ext cx="0" cy="178296"/>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3368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txStyles>
    <p:titleStyle>
      <a:lvl1pPr algn="l" defTabSz="571500" rtl="0" eaLnBrk="1" latinLnBrk="0" hangingPunct="1">
        <a:lnSpc>
          <a:spcPct val="90000"/>
        </a:lnSpc>
        <a:spcBef>
          <a:spcPct val="0"/>
        </a:spcBef>
        <a:buNone/>
        <a:defRPr sz="2750" b="1" kern="1200">
          <a:solidFill>
            <a:schemeClr val="accent1"/>
          </a:solidFill>
          <a:latin typeface="+mj-lt"/>
          <a:ea typeface="+mj-ea"/>
          <a:cs typeface="+mj-cs"/>
        </a:defRPr>
      </a:lvl1pPr>
    </p:titleStyle>
    <p:bodyStyle>
      <a:lvl1pPr marL="0" indent="0" algn="l" defTabSz="571500" rtl="0" eaLnBrk="1" latinLnBrk="0" hangingPunct="1">
        <a:lnSpc>
          <a:spcPct val="90000"/>
        </a:lnSpc>
        <a:spcBef>
          <a:spcPts val="625"/>
        </a:spcBef>
        <a:buFont typeface="Arial" panose="020B0604020202020204" pitchFamily="34" charset="0"/>
        <a:buNone/>
        <a:defRPr sz="1750" kern="1200">
          <a:solidFill>
            <a:schemeClr val="tx2"/>
          </a:solidFill>
          <a:latin typeface="+mn-lt"/>
          <a:ea typeface="+mn-ea"/>
          <a:cs typeface="+mn-cs"/>
        </a:defRPr>
      </a:lvl1pPr>
      <a:lvl2pPr marL="428625" indent="-142875" algn="l" defTabSz="571500" rtl="0" eaLnBrk="1" latinLnBrk="0" hangingPunct="1">
        <a:lnSpc>
          <a:spcPct val="90000"/>
        </a:lnSpc>
        <a:spcBef>
          <a:spcPts val="313"/>
        </a:spcBef>
        <a:buClr>
          <a:schemeClr val="accent2"/>
        </a:buClr>
        <a:buFont typeface="Wingdings" pitchFamily="2" charset="2"/>
        <a:buChar char="§"/>
        <a:defRPr sz="1500" kern="1200">
          <a:solidFill>
            <a:schemeClr val="tx2"/>
          </a:solidFill>
          <a:latin typeface="+mn-lt"/>
          <a:ea typeface="+mn-ea"/>
          <a:cs typeface="+mn-cs"/>
        </a:defRPr>
      </a:lvl2pPr>
      <a:lvl3pPr marL="714375" indent="-142875" algn="l" defTabSz="571500" rtl="0" eaLnBrk="1" latinLnBrk="0" hangingPunct="1">
        <a:lnSpc>
          <a:spcPct val="90000"/>
        </a:lnSpc>
        <a:spcBef>
          <a:spcPts val="313"/>
        </a:spcBef>
        <a:buFont typeface="Arial" panose="020B0604020202020204" pitchFamily="34" charset="0"/>
        <a:buChar char="•"/>
        <a:defRPr sz="1250" kern="1200">
          <a:solidFill>
            <a:schemeClr val="tx2"/>
          </a:solidFill>
          <a:latin typeface="+mn-lt"/>
          <a:ea typeface="+mn-ea"/>
          <a:cs typeface="+mn-cs"/>
        </a:defRPr>
      </a:lvl3pPr>
      <a:lvl4pPr marL="1000125" indent="-142875" algn="l" defTabSz="571500" rtl="0" eaLnBrk="1" latinLnBrk="0" hangingPunct="1">
        <a:lnSpc>
          <a:spcPct val="90000"/>
        </a:lnSpc>
        <a:spcBef>
          <a:spcPts val="313"/>
        </a:spcBef>
        <a:buFont typeface="Courier New" panose="02070309020205020404" pitchFamily="49" charset="0"/>
        <a:buChar char="o"/>
        <a:defRPr sz="1125" kern="1200">
          <a:solidFill>
            <a:schemeClr val="tx2"/>
          </a:solidFill>
          <a:latin typeface="+mn-lt"/>
          <a:ea typeface="+mn-ea"/>
          <a:cs typeface="+mn-cs"/>
        </a:defRPr>
      </a:lvl4pPr>
      <a:lvl5pPr marL="1285875" indent="-142875" algn="l" defTabSz="571500" rtl="0" eaLnBrk="1" latinLnBrk="0" hangingPunct="1">
        <a:lnSpc>
          <a:spcPct val="90000"/>
        </a:lnSpc>
        <a:spcBef>
          <a:spcPts val="313"/>
        </a:spcBef>
        <a:buFont typeface="Arial" panose="020B0604020202020204" pitchFamily="34" charset="0"/>
        <a:buChar char="•"/>
        <a:defRPr sz="1125" kern="1200">
          <a:solidFill>
            <a:schemeClr val="tx2"/>
          </a:solidFill>
          <a:latin typeface="+mn-lt"/>
          <a:ea typeface="+mn-ea"/>
          <a:cs typeface="+mn-cs"/>
        </a:defRPr>
      </a:lvl5pPr>
      <a:lvl6pPr marL="15716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6pPr>
      <a:lvl7pPr marL="18573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7pPr>
      <a:lvl8pPr marL="21431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8pPr>
      <a:lvl9pPr marL="24288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71500" rtl="0" eaLnBrk="1" latinLnBrk="0" hangingPunct="1">
        <a:defRPr sz="1125" kern="1200">
          <a:solidFill>
            <a:schemeClr val="tx1"/>
          </a:solidFill>
          <a:latin typeface="+mn-lt"/>
          <a:ea typeface="+mn-ea"/>
          <a:cs typeface="+mn-cs"/>
        </a:defRPr>
      </a:lvl1pPr>
      <a:lvl2pPr marL="285750" algn="l" defTabSz="571500" rtl="0" eaLnBrk="1" latinLnBrk="0" hangingPunct="1">
        <a:defRPr sz="1125" kern="1200">
          <a:solidFill>
            <a:schemeClr val="tx1"/>
          </a:solidFill>
          <a:latin typeface="+mn-lt"/>
          <a:ea typeface="+mn-ea"/>
          <a:cs typeface="+mn-cs"/>
        </a:defRPr>
      </a:lvl2pPr>
      <a:lvl3pPr marL="571500" algn="l" defTabSz="571500" rtl="0" eaLnBrk="1" latinLnBrk="0" hangingPunct="1">
        <a:defRPr sz="1125" kern="1200">
          <a:solidFill>
            <a:schemeClr val="tx1"/>
          </a:solidFill>
          <a:latin typeface="+mn-lt"/>
          <a:ea typeface="+mn-ea"/>
          <a:cs typeface="+mn-cs"/>
        </a:defRPr>
      </a:lvl3pPr>
      <a:lvl4pPr marL="857250" algn="l" defTabSz="571500" rtl="0" eaLnBrk="1" latinLnBrk="0" hangingPunct="1">
        <a:defRPr sz="1125" kern="1200">
          <a:solidFill>
            <a:schemeClr val="tx1"/>
          </a:solidFill>
          <a:latin typeface="+mn-lt"/>
          <a:ea typeface="+mn-ea"/>
          <a:cs typeface="+mn-cs"/>
        </a:defRPr>
      </a:lvl4pPr>
      <a:lvl5pPr marL="1143000" algn="l" defTabSz="571500" rtl="0" eaLnBrk="1" latinLnBrk="0" hangingPunct="1">
        <a:defRPr sz="1125" kern="1200">
          <a:solidFill>
            <a:schemeClr val="tx1"/>
          </a:solidFill>
          <a:latin typeface="+mn-lt"/>
          <a:ea typeface="+mn-ea"/>
          <a:cs typeface="+mn-cs"/>
        </a:defRPr>
      </a:lvl5pPr>
      <a:lvl6pPr marL="1428750" algn="l" defTabSz="571500" rtl="0" eaLnBrk="1" latinLnBrk="0" hangingPunct="1">
        <a:defRPr sz="1125" kern="1200">
          <a:solidFill>
            <a:schemeClr val="tx1"/>
          </a:solidFill>
          <a:latin typeface="+mn-lt"/>
          <a:ea typeface="+mn-ea"/>
          <a:cs typeface="+mn-cs"/>
        </a:defRPr>
      </a:lvl6pPr>
      <a:lvl7pPr marL="1714500" algn="l" defTabSz="571500" rtl="0" eaLnBrk="1" latinLnBrk="0" hangingPunct="1">
        <a:defRPr sz="1125" kern="1200">
          <a:solidFill>
            <a:schemeClr val="tx1"/>
          </a:solidFill>
          <a:latin typeface="+mn-lt"/>
          <a:ea typeface="+mn-ea"/>
          <a:cs typeface="+mn-cs"/>
        </a:defRPr>
      </a:lvl7pPr>
      <a:lvl8pPr marL="2000250" algn="l" defTabSz="571500" rtl="0" eaLnBrk="1" latinLnBrk="0" hangingPunct="1">
        <a:defRPr sz="1125" kern="1200">
          <a:solidFill>
            <a:schemeClr val="tx1"/>
          </a:solidFill>
          <a:latin typeface="+mn-lt"/>
          <a:ea typeface="+mn-ea"/>
          <a:cs typeface="+mn-cs"/>
        </a:defRPr>
      </a:lvl8pPr>
      <a:lvl9pPr marL="2286000" algn="l" defTabSz="571500"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Iwpi1Lm6dFo"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hyperlink" Target="https://www.ted.com/talks/nancy_duarte_the_secret_structure_of_great_talks"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mailto:jdonaldson@ispe.org" TargetMode="External"/><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b="1" dirty="0">
                <a:solidFill>
                  <a:schemeClr val="accent1"/>
                </a:solidFill>
              </a:rPr>
              <a:t>Quality by design: </a:t>
            </a:r>
            <a:r>
              <a:rPr lang="en-US" sz="2800" b="1" dirty="0"/>
              <a:t>ideas for engineering a great presentation</a:t>
            </a:r>
          </a:p>
        </p:txBody>
      </p:sp>
      <p:sp>
        <p:nvSpPr>
          <p:cNvPr id="3" name="Subtitle 2"/>
          <p:cNvSpPr>
            <a:spLocks noGrp="1"/>
          </p:cNvSpPr>
          <p:nvPr>
            <p:ph type="subTitle" idx="1"/>
          </p:nvPr>
        </p:nvSpPr>
        <p:spPr/>
        <p:txBody>
          <a:bodyPr/>
          <a:lstStyle/>
          <a:p>
            <a:endParaRPr lang="en-US" sz="2000" dirty="0"/>
          </a:p>
          <a:p>
            <a:r>
              <a:rPr lang="en-US" sz="2000" dirty="0"/>
              <a:t>ISPE Continuing Education</a:t>
            </a:r>
          </a:p>
        </p:txBody>
      </p:sp>
    </p:spTree>
    <p:extLst>
      <p:ext uri="{BB962C8B-B14F-4D97-AF65-F5344CB8AC3E}">
        <p14:creationId xmlns:p14="http://schemas.microsoft.com/office/powerpoint/2010/main" val="2796095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751416" y="1341117"/>
            <a:ext cx="7258376" cy="4685727"/>
          </a:xfrm>
        </p:spPr>
        <p:txBody>
          <a:bodyPr/>
          <a:lstStyle/>
          <a:p>
            <a:pPr>
              <a:lnSpc>
                <a:spcPct val="100000"/>
              </a:lnSpc>
              <a:spcAft>
                <a:spcPts val="600"/>
              </a:spcAft>
            </a:pPr>
            <a:endParaRPr lang="en-US" sz="2000" dirty="0"/>
          </a:p>
          <a:p>
            <a:pPr marL="285750" indent="-285750">
              <a:lnSpc>
                <a:spcPct val="100000"/>
              </a:lnSpc>
              <a:spcAft>
                <a:spcPts val="600"/>
              </a:spcAft>
              <a:buFont typeface="Arial" panose="020B0604020202020204" pitchFamily="34" charset="0"/>
              <a:buChar char="•"/>
            </a:pPr>
            <a:r>
              <a:rPr lang="en-US" sz="2400" b="0" dirty="0"/>
              <a:t>Recognize and tap their </a:t>
            </a:r>
            <a:r>
              <a:rPr lang="en-US" sz="2400" dirty="0"/>
              <a:t>prior knowledge</a:t>
            </a:r>
          </a:p>
          <a:p>
            <a:pPr marL="285750" indent="-285750">
              <a:lnSpc>
                <a:spcPct val="100000"/>
              </a:lnSpc>
              <a:spcAft>
                <a:spcPts val="600"/>
              </a:spcAft>
              <a:buFont typeface="Arial" panose="020B0604020202020204" pitchFamily="34" charset="0"/>
              <a:buChar char="•"/>
            </a:pPr>
            <a:r>
              <a:rPr lang="en-US" sz="2400" b="0" dirty="0"/>
              <a:t>Value their </a:t>
            </a:r>
            <a:r>
              <a:rPr lang="en-US" sz="2400" dirty="0"/>
              <a:t>time</a:t>
            </a:r>
          </a:p>
          <a:p>
            <a:pPr marL="285750" indent="-285750">
              <a:lnSpc>
                <a:spcPct val="100000"/>
              </a:lnSpc>
              <a:spcAft>
                <a:spcPts val="600"/>
              </a:spcAft>
              <a:buFont typeface="Arial" panose="020B0604020202020204" pitchFamily="34" charset="0"/>
              <a:buChar char="•"/>
            </a:pPr>
            <a:r>
              <a:rPr lang="en-US" sz="2400" dirty="0"/>
              <a:t>Prioritize</a:t>
            </a:r>
            <a:r>
              <a:rPr lang="en-US" sz="2400" b="0" dirty="0"/>
              <a:t> and order your content thoughtfully</a:t>
            </a:r>
          </a:p>
          <a:p>
            <a:pPr marL="285750" indent="-285750">
              <a:lnSpc>
                <a:spcPct val="100000"/>
              </a:lnSpc>
              <a:spcAft>
                <a:spcPts val="600"/>
              </a:spcAft>
              <a:buFont typeface="Arial" panose="020B0604020202020204" pitchFamily="34" charset="0"/>
              <a:buChar char="•"/>
            </a:pPr>
            <a:r>
              <a:rPr lang="en-US" sz="2400" b="0" dirty="0"/>
              <a:t>Are clear and </a:t>
            </a:r>
            <a:r>
              <a:rPr lang="en-US" sz="2400" dirty="0"/>
              <a:t>interesting</a:t>
            </a:r>
          </a:p>
          <a:p>
            <a:pPr marL="285750" indent="-285750">
              <a:lnSpc>
                <a:spcPct val="100000"/>
              </a:lnSpc>
              <a:spcAft>
                <a:spcPts val="600"/>
              </a:spcAft>
              <a:buFont typeface="Arial" panose="020B0604020202020204" pitchFamily="34" charset="0"/>
              <a:buChar char="•"/>
            </a:pPr>
            <a:r>
              <a:rPr lang="en-US" sz="2400" dirty="0"/>
              <a:t>Engage </a:t>
            </a:r>
            <a:r>
              <a:rPr lang="en-US" sz="2400" b="0" dirty="0"/>
              <a:t>their imagination, senses, logical reasoning, and creativity</a:t>
            </a:r>
          </a:p>
          <a:p>
            <a:pPr>
              <a:spcAft>
                <a:spcPts val="600"/>
              </a:spcAft>
            </a:pPr>
            <a:endParaRPr lang="en-US" sz="2800" b="0" dirty="0"/>
          </a:p>
          <a:p>
            <a:pPr>
              <a:lnSpc>
                <a:spcPct val="100000"/>
              </a:lnSpc>
              <a:spcAft>
                <a:spcPts val="600"/>
              </a:spcAft>
            </a:pPr>
            <a:r>
              <a:rPr lang="en-US" sz="2400" b="0" dirty="0"/>
              <a:t>   	Remember…</a:t>
            </a:r>
          </a:p>
          <a:p>
            <a:pPr>
              <a:lnSpc>
                <a:spcPct val="100000"/>
              </a:lnSpc>
              <a:spcAft>
                <a:spcPts val="600"/>
              </a:spcAft>
            </a:pPr>
            <a:r>
              <a:rPr lang="en-US" sz="2400" b="0" dirty="0"/>
              <a:t>	</a:t>
            </a:r>
            <a:r>
              <a:rPr lang="en-US" sz="2400" i="1" dirty="0"/>
              <a:t>The one who does the work does the learning.</a:t>
            </a:r>
          </a:p>
          <a:p>
            <a:pPr>
              <a:lnSpc>
                <a:spcPct val="100000"/>
              </a:lnSpc>
              <a:spcAft>
                <a:spcPts val="600"/>
              </a:spcAft>
            </a:pPr>
            <a:endParaRPr lang="en-US" sz="2000" dirty="0"/>
          </a:p>
          <a:p>
            <a:pPr>
              <a:lnSpc>
                <a:spcPct val="100000"/>
              </a:lnSpc>
              <a:spcAft>
                <a:spcPts val="600"/>
              </a:spcAft>
            </a:pPr>
            <a:endParaRPr lang="en-US" sz="2000" b="0" dirty="0"/>
          </a:p>
          <a:p>
            <a:pPr marL="285750" indent="-285750">
              <a:lnSpc>
                <a:spcPct val="100000"/>
              </a:lnSpc>
              <a:spcAft>
                <a:spcPts val="600"/>
              </a:spcAft>
              <a:buFont typeface="Arial" panose="020B0604020202020204" pitchFamily="34" charset="0"/>
              <a:buChar char="•"/>
            </a:pPr>
            <a:endParaRPr lang="en-US" sz="1800" b="0" dirty="0"/>
          </a:p>
        </p:txBody>
      </p:sp>
      <p:sp>
        <p:nvSpPr>
          <p:cNvPr id="3" name="Slide Number Placeholder 2"/>
          <p:cNvSpPr>
            <a:spLocks noGrp="1"/>
          </p:cNvSpPr>
          <p:nvPr>
            <p:ph type="sldNum" sz="quarter" idx="12"/>
          </p:nvPr>
        </p:nvSpPr>
        <p:spPr/>
        <p:txBody>
          <a:bodyPr/>
          <a:lstStyle/>
          <a:p>
            <a:fld id="{677431CD-109D-4799-81C2-761F8C28FE26}" type="slidenum">
              <a:rPr lang="en-CA" smtClean="0"/>
              <a:t>10</a:t>
            </a:fld>
            <a:endParaRPr lang="en-CA"/>
          </a:p>
        </p:txBody>
      </p:sp>
      <p:sp>
        <p:nvSpPr>
          <p:cNvPr id="4" name="Text Placeholder 3"/>
          <p:cNvSpPr>
            <a:spLocks noGrp="1"/>
          </p:cNvSpPr>
          <p:nvPr>
            <p:ph type="body" sz="quarter" idx="13"/>
          </p:nvPr>
        </p:nvSpPr>
        <p:spPr>
          <a:xfrm>
            <a:off x="751417" y="667794"/>
            <a:ext cx="8392583" cy="945885"/>
          </a:xfrm>
        </p:spPr>
        <p:txBody>
          <a:bodyPr/>
          <a:lstStyle/>
          <a:p>
            <a:endParaRPr lang="en-US" sz="2000" dirty="0"/>
          </a:p>
          <a:p>
            <a:r>
              <a:rPr lang="en-US" sz="3600" dirty="0">
                <a:solidFill>
                  <a:schemeClr val="accent6">
                    <a:lumMod val="75000"/>
                  </a:schemeClr>
                </a:solidFill>
              </a:rPr>
              <a:t>Adults </a:t>
            </a:r>
            <a:r>
              <a:rPr lang="en-US" sz="2400" b="0" dirty="0">
                <a:solidFill>
                  <a:schemeClr val="accent6">
                    <a:lumMod val="75000"/>
                  </a:schemeClr>
                </a:solidFill>
              </a:rPr>
              <a:t>(tend to) </a:t>
            </a:r>
            <a:r>
              <a:rPr lang="en-US" sz="3600" dirty="0">
                <a:solidFill>
                  <a:schemeClr val="accent6">
                    <a:lumMod val="75000"/>
                  </a:schemeClr>
                </a:solidFill>
              </a:rPr>
              <a:t>Like It When You</a:t>
            </a:r>
          </a:p>
        </p:txBody>
      </p:sp>
    </p:spTree>
    <p:extLst>
      <p:ext uri="{BB962C8B-B14F-4D97-AF65-F5344CB8AC3E}">
        <p14:creationId xmlns:p14="http://schemas.microsoft.com/office/powerpoint/2010/main" val="3858613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8282" y="2642575"/>
            <a:ext cx="7724430" cy="4685727"/>
          </a:xfrm>
        </p:spPr>
        <p:txBody>
          <a:bodyPr/>
          <a:lstStyle/>
          <a:p>
            <a:pPr>
              <a:lnSpc>
                <a:spcPct val="100000"/>
              </a:lnSpc>
              <a:spcAft>
                <a:spcPts val="600"/>
              </a:spcAft>
            </a:pPr>
            <a:endParaRPr lang="en-US" sz="2000" dirty="0"/>
          </a:p>
          <a:p>
            <a:pPr>
              <a:lnSpc>
                <a:spcPct val="100000"/>
              </a:lnSpc>
              <a:spcAft>
                <a:spcPts val="600"/>
              </a:spcAft>
            </a:pPr>
            <a:endParaRPr lang="en-US" sz="2000" b="0" dirty="0"/>
          </a:p>
          <a:p>
            <a:pPr marL="285750" indent="-285750">
              <a:lnSpc>
                <a:spcPct val="100000"/>
              </a:lnSpc>
              <a:spcAft>
                <a:spcPts val="600"/>
              </a:spcAft>
              <a:buFont typeface="Arial" panose="020B0604020202020204" pitchFamily="34" charset="0"/>
              <a:buChar char="•"/>
            </a:pPr>
            <a:endParaRPr lang="en-US" sz="2000" b="0" dirty="0"/>
          </a:p>
          <a:p>
            <a:pPr marL="285750" indent="-285750">
              <a:lnSpc>
                <a:spcPct val="100000"/>
              </a:lnSpc>
              <a:spcAft>
                <a:spcPts val="600"/>
              </a:spcAft>
              <a:buFont typeface="Arial" panose="020B0604020202020204" pitchFamily="34" charset="0"/>
              <a:buChar char="•"/>
            </a:pPr>
            <a:r>
              <a:rPr lang="en-US" sz="2400" b="0" dirty="0"/>
              <a:t>Let them know </a:t>
            </a:r>
            <a:r>
              <a:rPr lang="en-US" sz="2400" dirty="0"/>
              <a:t>where </a:t>
            </a:r>
            <a:r>
              <a:rPr lang="en-US" sz="2400" b="0" dirty="0"/>
              <a:t>you are going and </a:t>
            </a:r>
            <a:r>
              <a:rPr lang="en-US" sz="2400" dirty="0"/>
              <a:t>why</a:t>
            </a:r>
          </a:p>
          <a:p>
            <a:pPr marL="285750" indent="-285750">
              <a:lnSpc>
                <a:spcPct val="100000"/>
              </a:lnSpc>
              <a:spcAft>
                <a:spcPts val="600"/>
              </a:spcAft>
              <a:buFont typeface="Arial" panose="020B0604020202020204" pitchFamily="34" charset="0"/>
              <a:buChar char="•"/>
            </a:pPr>
            <a:r>
              <a:rPr lang="en-US" sz="2400" b="0" dirty="0"/>
              <a:t>Talk and </a:t>
            </a:r>
            <a:r>
              <a:rPr lang="en-US" sz="2400" dirty="0"/>
              <a:t>lead</a:t>
            </a:r>
            <a:r>
              <a:rPr lang="en-US" sz="2400" b="0" dirty="0"/>
              <a:t>, but also </a:t>
            </a:r>
            <a:r>
              <a:rPr lang="en-US" sz="2400" dirty="0"/>
              <a:t>listen </a:t>
            </a:r>
            <a:r>
              <a:rPr lang="en-US" sz="2400" b="0" dirty="0"/>
              <a:t>and notice</a:t>
            </a:r>
            <a:endParaRPr lang="en-US" sz="2400" dirty="0"/>
          </a:p>
          <a:p>
            <a:pPr marL="285750" indent="-285750">
              <a:lnSpc>
                <a:spcPct val="100000"/>
              </a:lnSpc>
              <a:spcAft>
                <a:spcPts val="600"/>
              </a:spcAft>
              <a:buFont typeface="Arial" panose="020B0604020202020204" pitchFamily="34" charset="0"/>
              <a:buChar char="•"/>
            </a:pPr>
            <a:r>
              <a:rPr lang="en-US" sz="2400" b="0" dirty="0"/>
              <a:t>Facilitate</a:t>
            </a:r>
            <a:r>
              <a:rPr lang="en-US" sz="2400" dirty="0"/>
              <a:t> problem solving </a:t>
            </a:r>
            <a:r>
              <a:rPr lang="en-US" sz="2400" b="0" dirty="0"/>
              <a:t>on critical issues</a:t>
            </a:r>
          </a:p>
          <a:p>
            <a:pPr marL="285750" indent="-285750">
              <a:lnSpc>
                <a:spcPct val="100000"/>
              </a:lnSpc>
              <a:spcAft>
                <a:spcPts val="600"/>
              </a:spcAft>
              <a:buFont typeface="Arial" panose="020B0604020202020204" pitchFamily="34" charset="0"/>
              <a:buChar char="•"/>
            </a:pPr>
            <a:r>
              <a:rPr lang="en-US" sz="2400" b="0" dirty="0"/>
              <a:t>Create </a:t>
            </a:r>
            <a:r>
              <a:rPr lang="en-US" sz="2400" dirty="0"/>
              <a:t>networking</a:t>
            </a:r>
            <a:r>
              <a:rPr lang="en-US" sz="2400" b="0" dirty="0"/>
              <a:t> and </a:t>
            </a:r>
            <a:r>
              <a:rPr lang="en-US" sz="2400" dirty="0"/>
              <a:t>interaction</a:t>
            </a:r>
            <a:r>
              <a:rPr lang="en-US" sz="2400" b="0" dirty="0"/>
              <a:t> opportunities</a:t>
            </a:r>
          </a:p>
          <a:p>
            <a:pPr>
              <a:lnSpc>
                <a:spcPct val="100000"/>
              </a:lnSpc>
              <a:spcAft>
                <a:spcPts val="600"/>
              </a:spcAft>
            </a:pPr>
            <a:endParaRPr lang="en-US" sz="2000" b="0" dirty="0"/>
          </a:p>
          <a:p>
            <a:pPr>
              <a:lnSpc>
                <a:spcPct val="100000"/>
              </a:lnSpc>
              <a:spcAft>
                <a:spcPts val="600"/>
              </a:spcAft>
            </a:pPr>
            <a:endParaRPr lang="en-US" sz="2000" dirty="0"/>
          </a:p>
          <a:p>
            <a:pPr>
              <a:lnSpc>
                <a:spcPct val="100000"/>
              </a:lnSpc>
              <a:spcAft>
                <a:spcPts val="600"/>
              </a:spcAft>
            </a:pPr>
            <a:endParaRPr lang="en-US" sz="2000" b="0" dirty="0"/>
          </a:p>
          <a:p>
            <a:pPr marL="285750" indent="-285750">
              <a:lnSpc>
                <a:spcPct val="100000"/>
              </a:lnSpc>
              <a:spcAft>
                <a:spcPts val="600"/>
              </a:spcAft>
              <a:buFont typeface="Arial" panose="020B0604020202020204" pitchFamily="34" charset="0"/>
              <a:buChar char="•"/>
            </a:pPr>
            <a:endParaRPr lang="en-US" sz="1800" b="0" dirty="0"/>
          </a:p>
        </p:txBody>
      </p:sp>
      <p:sp>
        <p:nvSpPr>
          <p:cNvPr id="3" name="Slide Number Placeholder 2"/>
          <p:cNvSpPr>
            <a:spLocks noGrp="1"/>
          </p:cNvSpPr>
          <p:nvPr>
            <p:ph type="sldNum" sz="quarter" idx="12"/>
          </p:nvPr>
        </p:nvSpPr>
        <p:spPr/>
        <p:txBody>
          <a:bodyPr/>
          <a:lstStyle/>
          <a:p>
            <a:fld id="{677431CD-109D-4799-81C2-761F8C28FE26}" type="slidenum">
              <a:rPr lang="en-CA" smtClean="0"/>
              <a:t>11</a:t>
            </a:fld>
            <a:endParaRPr lang="en-CA"/>
          </a:p>
        </p:txBody>
      </p:sp>
      <p:sp>
        <p:nvSpPr>
          <p:cNvPr id="4" name="Text Placeholder 3"/>
          <p:cNvSpPr>
            <a:spLocks noGrp="1"/>
          </p:cNvSpPr>
          <p:nvPr>
            <p:ph type="body" sz="quarter" idx="13"/>
          </p:nvPr>
        </p:nvSpPr>
        <p:spPr>
          <a:xfrm>
            <a:off x="751417" y="667794"/>
            <a:ext cx="8392583" cy="945885"/>
          </a:xfrm>
        </p:spPr>
        <p:txBody>
          <a:bodyPr/>
          <a:lstStyle/>
          <a:p>
            <a:endParaRPr lang="en-US" sz="2000" dirty="0"/>
          </a:p>
          <a:p>
            <a:r>
              <a:rPr lang="en-US" sz="3600" dirty="0">
                <a:solidFill>
                  <a:schemeClr val="accent6">
                    <a:lumMod val="75000"/>
                  </a:schemeClr>
                </a:solidFill>
              </a:rPr>
              <a:t>Adults </a:t>
            </a:r>
            <a:r>
              <a:rPr lang="en-US" sz="2400" b="0" dirty="0">
                <a:solidFill>
                  <a:schemeClr val="accent6">
                    <a:lumMod val="75000"/>
                  </a:schemeClr>
                </a:solidFill>
              </a:rPr>
              <a:t>(tend to) </a:t>
            </a:r>
            <a:r>
              <a:rPr lang="en-US" sz="3600" dirty="0">
                <a:solidFill>
                  <a:schemeClr val="accent6">
                    <a:lumMod val="75000"/>
                  </a:schemeClr>
                </a:solidFill>
              </a:rPr>
              <a:t>Like It When You</a:t>
            </a:r>
          </a:p>
        </p:txBody>
      </p:sp>
      <p:pic>
        <p:nvPicPr>
          <p:cNvPr id="5" name="Picture 4" descr="http://www.tesora.com/wp-content/uploads/2015/01/roadmap.jpg"/>
          <p:cNvPicPr/>
          <p:nvPr/>
        </p:nvPicPr>
        <p:blipFill>
          <a:blip r:embed="rId2">
            <a:extLst>
              <a:ext uri="{28A0092B-C50C-407E-A947-70E740481C1C}">
                <a14:useLocalDpi xmlns:a14="http://schemas.microsoft.com/office/drawing/2010/main" val="0"/>
              </a:ext>
            </a:extLst>
          </a:blip>
          <a:srcRect/>
          <a:stretch>
            <a:fillRect/>
          </a:stretch>
        </p:blipFill>
        <p:spPr bwMode="auto">
          <a:xfrm>
            <a:off x="1059636" y="1613679"/>
            <a:ext cx="4516663" cy="1846385"/>
          </a:xfrm>
          <a:prstGeom prst="rect">
            <a:avLst/>
          </a:prstGeom>
          <a:noFill/>
          <a:ln>
            <a:noFill/>
          </a:ln>
        </p:spPr>
      </p:pic>
    </p:spTree>
    <p:extLst>
      <p:ext uri="{BB962C8B-B14F-4D97-AF65-F5344CB8AC3E}">
        <p14:creationId xmlns:p14="http://schemas.microsoft.com/office/powerpoint/2010/main" val="683690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45846" y="1341116"/>
            <a:ext cx="8051432" cy="4685727"/>
          </a:xfrm>
        </p:spPr>
        <p:txBody>
          <a:bodyPr/>
          <a:lstStyle/>
          <a:p>
            <a:pPr>
              <a:lnSpc>
                <a:spcPct val="100000"/>
              </a:lnSpc>
              <a:spcAft>
                <a:spcPts val="600"/>
              </a:spcAft>
            </a:pPr>
            <a:endParaRPr lang="en-US" sz="2000" dirty="0"/>
          </a:p>
          <a:p>
            <a:pPr marL="285750" indent="-285750">
              <a:lnSpc>
                <a:spcPct val="100000"/>
              </a:lnSpc>
              <a:spcAft>
                <a:spcPts val="600"/>
              </a:spcAft>
              <a:buFont typeface="Arial" panose="020B0604020202020204" pitchFamily="34" charset="0"/>
              <a:buChar char="•"/>
            </a:pPr>
            <a:r>
              <a:rPr lang="en-US" sz="2400" b="0" dirty="0">
                <a:solidFill>
                  <a:schemeClr val="tx1"/>
                </a:solidFill>
              </a:rPr>
              <a:t>Provide them with tangible, practical </a:t>
            </a:r>
            <a:r>
              <a:rPr lang="en-US" sz="2400" dirty="0">
                <a:solidFill>
                  <a:schemeClr val="tx1"/>
                </a:solidFill>
              </a:rPr>
              <a:t>takeaways</a:t>
            </a:r>
          </a:p>
          <a:p>
            <a:pPr marL="285750" indent="-285750">
              <a:lnSpc>
                <a:spcPct val="100000"/>
              </a:lnSpc>
              <a:spcAft>
                <a:spcPts val="600"/>
              </a:spcAft>
              <a:buFont typeface="Arial" panose="020B0604020202020204" pitchFamily="34" charset="0"/>
              <a:buChar char="•"/>
            </a:pPr>
            <a:r>
              <a:rPr lang="en-US" sz="2400" b="0" dirty="0">
                <a:solidFill>
                  <a:schemeClr val="tx1"/>
                </a:solidFill>
              </a:rPr>
              <a:t>Bring your material/ideas/concepts </a:t>
            </a:r>
            <a:r>
              <a:rPr lang="en-US" sz="2400" dirty="0">
                <a:solidFill>
                  <a:schemeClr val="tx1"/>
                </a:solidFill>
              </a:rPr>
              <a:t>to life </a:t>
            </a:r>
            <a:r>
              <a:rPr lang="en-US" sz="2400" b="0" dirty="0">
                <a:solidFill>
                  <a:schemeClr val="tx1"/>
                </a:solidFill>
              </a:rPr>
              <a:t>using effective</a:t>
            </a:r>
          </a:p>
          <a:p>
            <a:pPr marL="499062" lvl="2" indent="-285750">
              <a:lnSpc>
                <a:spcPct val="100000"/>
              </a:lnSpc>
              <a:spcAft>
                <a:spcPts val="600"/>
              </a:spcAft>
              <a:buFont typeface="Arial" panose="020B0604020202020204" pitchFamily="34" charset="0"/>
              <a:buChar char="•"/>
            </a:pPr>
            <a:r>
              <a:rPr lang="en-US" sz="2400" b="1" dirty="0">
                <a:solidFill>
                  <a:schemeClr val="accent6">
                    <a:lumMod val="75000"/>
                  </a:schemeClr>
                </a:solidFill>
              </a:rPr>
              <a:t>Data points</a:t>
            </a:r>
          </a:p>
          <a:p>
            <a:pPr marL="499062" lvl="2" indent="-285750">
              <a:lnSpc>
                <a:spcPct val="100000"/>
              </a:lnSpc>
              <a:spcAft>
                <a:spcPts val="600"/>
              </a:spcAft>
              <a:buFont typeface="Arial" panose="020B0604020202020204" pitchFamily="34" charset="0"/>
              <a:buChar char="•"/>
            </a:pPr>
            <a:r>
              <a:rPr lang="en-US" sz="2400" b="1" dirty="0">
                <a:solidFill>
                  <a:schemeClr val="accent6">
                    <a:lumMod val="75000"/>
                  </a:schemeClr>
                </a:solidFill>
              </a:rPr>
              <a:t>Examples</a:t>
            </a:r>
          </a:p>
          <a:p>
            <a:pPr marL="499062" lvl="2" indent="-285750">
              <a:lnSpc>
                <a:spcPct val="100000"/>
              </a:lnSpc>
              <a:spcAft>
                <a:spcPts val="600"/>
              </a:spcAft>
              <a:buFont typeface="Arial" panose="020B0604020202020204" pitchFamily="34" charset="0"/>
              <a:buChar char="•"/>
            </a:pPr>
            <a:r>
              <a:rPr lang="en-US" sz="2400" b="1" dirty="0">
                <a:solidFill>
                  <a:schemeClr val="accent6">
                    <a:lumMod val="75000"/>
                  </a:schemeClr>
                </a:solidFill>
              </a:rPr>
              <a:t>Stories</a:t>
            </a:r>
          </a:p>
          <a:p>
            <a:pPr marL="499062" lvl="2" indent="-285750">
              <a:lnSpc>
                <a:spcPct val="100000"/>
              </a:lnSpc>
              <a:spcAft>
                <a:spcPts val="600"/>
              </a:spcAft>
              <a:buFont typeface="Arial" panose="020B0604020202020204" pitchFamily="34" charset="0"/>
              <a:buChar char="•"/>
            </a:pPr>
            <a:r>
              <a:rPr lang="en-US" sz="2400" b="1" dirty="0">
                <a:solidFill>
                  <a:schemeClr val="accent6">
                    <a:lumMod val="75000"/>
                  </a:schemeClr>
                </a:solidFill>
              </a:rPr>
              <a:t>Models</a:t>
            </a:r>
          </a:p>
          <a:p>
            <a:pPr marL="499062" lvl="2" indent="-285750">
              <a:lnSpc>
                <a:spcPct val="100000"/>
              </a:lnSpc>
              <a:spcAft>
                <a:spcPts val="600"/>
              </a:spcAft>
              <a:buFont typeface="Arial" panose="020B0604020202020204" pitchFamily="34" charset="0"/>
              <a:buChar char="•"/>
            </a:pPr>
            <a:r>
              <a:rPr lang="en-US" sz="2400" b="1" dirty="0">
                <a:solidFill>
                  <a:schemeClr val="accent6">
                    <a:lumMod val="75000"/>
                  </a:schemeClr>
                </a:solidFill>
              </a:rPr>
              <a:t>Metaphors</a:t>
            </a:r>
          </a:p>
          <a:p>
            <a:pPr marL="499062" lvl="2" indent="-285750">
              <a:lnSpc>
                <a:spcPct val="100000"/>
              </a:lnSpc>
              <a:spcAft>
                <a:spcPts val="600"/>
              </a:spcAft>
              <a:buFont typeface="Arial" panose="020B0604020202020204" pitchFamily="34" charset="0"/>
              <a:buChar char="•"/>
            </a:pPr>
            <a:r>
              <a:rPr lang="en-US" sz="2400" b="1" dirty="0">
                <a:solidFill>
                  <a:schemeClr val="accent6">
                    <a:lumMod val="75000"/>
                  </a:schemeClr>
                </a:solidFill>
              </a:rPr>
              <a:t>Visuals</a:t>
            </a:r>
          </a:p>
          <a:p>
            <a:pPr marL="499062" lvl="2" indent="-285750">
              <a:lnSpc>
                <a:spcPct val="100000"/>
              </a:lnSpc>
              <a:spcAft>
                <a:spcPts val="600"/>
              </a:spcAft>
              <a:buFont typeface="Arial" panose="020B0604020202020204" pitchFamily="34" charset="0"/>
              <a:buChar char="•"/>
            </a:pPr>
            <a:r>
              <a:rPr lang="en-US" sz="2400" b="1" dirty="0">
                <a:solidFill>
                  <a:schemeClr val="accent6">
                    <a:lumMod val="75000"/>
                  </a:schemeClr>
                </a:solidFill>
              </a:rPr>
              <a:t>Case studies</a:t>
            </a:r>
          </a:p>
          <a:p>
            <a:pPr marL="499062" lvl="2" indent="-285750">
              <a:lnSpc>
                <a:spcPct val="100000"/>
              </a:lnSpc>
              <a:spcAft>
                <a:spcPts val="600"/>
              </a:spcAft>
              <a:buFont typeface="Arial" panose="020B0604020202020204" pitchFamily="34" charset="0"/>
              <a:buChar char="•"/>
            </a:pPr>
            <a:r>
              <a:rPr lang="en-US" sz="2400" b="1" dirty="0">
                <a:solidFill>
                  <a:schemeClr val="accent6">
                    <a:lumMod val="75000"/>
                  </a:schemeClr>
                </a:solidFill>
              </a:rPr>
              <a:t>Frameworks </a:t>
            </a:r>
            <a:r>
              <a:rPr lang="en-US" sz="2400" dirty="0">
                <a:solidFill>
                  <a:schemeClr val="accent6">
                    <a:lumMod val="75000"/>
                  </a:schemeClr>
                </a:solidFill>
              </a:rPr>
              <a:t>that m</a:t>
            </a:r>
            <a:r>
              <a:rPr lang="en-US" sz="2400" b="0" dirty="0">
                <a:solidFill>
                  <a:schemeClr val="accent6">
                    <a:lumMod val="75000"/>
                  </a:schemeClr>
                </a:solidFill>
              </a:rPr>
              <a:t>ake sense of complexity/change</a:t>
            </a:r>
          </a:p>
          <a:p>
            <a:pPr marL="285750" indent="-285750">
              <a:lnSpc>
                <a:spcPct val="100000"/>
              </a:lnSpc>
              <a:spcAft>
                <a:spcPts val="600"/>
              </a:spcAft>
              <a:buFont typeface="Arial" panose="020B0604020202020204" pitchFamily="34" charset="0"/>
              <a:buChar char="•"/>
            </a:pPr>
            <a:endParaRPr lang="en-US" sz="1800" b="0" dirty="0"/>
          </a:p>
        </p:txBody>
      </p:sp>
      <p:sp>
        <p:nvSpPr>
          <p:cNvPr id="3" name="Slide Number Placeholder 2"/>
          <p:cNvSpPr>
            <a:spLocks noGrp="1"/>
          </p:cNvSpPr>
          <p:nvPr>
            <p:ph type="sldNum" sz="quarter" idx="12"/>
          </p:nvPr>
        </p:nvSpPr>
        <p:spPr/>
        <p:txBody>
          <a:bodyPr/>
          <a:lstStyle/>
          <a:p>
            <a:fld id="{677431CD-109D-4799-81C2-761F8C28FE26}" type="slidenum">
              <a:rPr lang="en-CA" smtClean="0"/>
              <a:t>12</a:t>
            </a:fld>
            <a:endParaRPr lang="en-CA"/>
          </a:p>
        </p:txBody>
      </p:sp>
      <p:sp>
        <p:nvSpPr>
          <p:cNvPr id="4" name="Text Placeholder 3"/>
          <p:cNvSpPr>
            <a:spLocks noGrp="1"/>
          </p:cNvSpPr>
          <p:nvPr>
            <p:ph type="body" sz="quarter" idx="13"/>
          </p:nvPr>
        </p:nvSpPr>
        <p:spPr>
          <a:xfrm>
            <a:off x="645847" y="663679"/>
            <a:ext cx="8392583" cy="945885"/>
          </a:xfrm>
        </p:spPr>
        <p:txBody>
          <a:bodyPr/>
          <a:lstStyle/>
          <a:p>
            <a:endParaRPr lang="en-US" sz="2000" dirty="0"/>
          </a:p>
          <a:p>
            <a:r>
              <a:rPr lang="en-US" sz="3600" dirty="0">
                <a:solidFill>
                  <a:schemeClr val="accent6">
                    <a:lumMod val="75000"/>
                  </a:schemeClr>
                </a:solidFill>
              </a:rPr>
              <a:t>Adults </a:t>
            </a:r>
            <a:r>
              <a:rPr lang="en-US" sz="2400" b="0" dirty="0">
                <a:solidFill>
                  <a:schemeClr val="accent6">
                    <a:lumMod val="75000"/>
                  </a:schemeClr>
                </a:solidFill>
              </a:rPr>
              <a:t>(tend to)</a:t>
            </a:r>
            <a:r>
              <a:rPr lang="en-US" sz="2400" dirty="0">
                <a:solidFill>
                  <a:schemeClr val="accent6">
                    <a:lumMod val="75000"/>
                  </a:schemeClr>
                </a:solidFill>
              </a:rPr>
              <a:t> </a:t>
            </a:r>
            <a:r>
              <a:rPr lang="en-US" sz="3600" dirty="0">
                <a:solidFill>
                  <a:schemeClr val="accent6">
                    <a:lumMod val="75000"/>
                  </a:schemeClr>
                </a:solidFill>
              </a:rPr>
              <a:t>Like It When You</a:t>
            </a:r>
          </a:p>
        </p:txBody>
      </p:sp>
      <p:pic>
        <p:nvPicPr>
          <p:cNvPr id="6" name="Picture 5" descr="https://upload.wikimedia.org/wikipedia/commons/thumb/5/5b/Lorenz_attractor_yb.svg/1024px-Lorenz_attractor_yb.svg.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8992" y="2682170"/>
            <a:ext cx="3112477" cy="2835259"/>
          </a:xfrm>
          <a:prstGeom prst="rect">
            <a:avLst/>
          </a:prstGeom>
          <a:noFill/>
          <a:ln>
            <a:noFill/>
          </a:ln>
        </p:spPr>
      </p:pic>
      <p:sp>
        <p:nvSpPr>
          <p:cNvPr id="5" name="TextBox 4"/>
          <p:cNvSpPr txBox="1"/>
          <p:nvPr/>
        </p:nvSpPr>
        <p:spPr>
          <a:xfrm>
            <a:off x="4008552" y="2743717"/>
            <a:ext cx="3402623" cy="338554"/>
          </a:xfrm>
          <a:prstGeom prst="rect">
            <a:avLst/>
          </a:prstGeom>
          <a:noFill/>
        </p:spPr>
        <p:txBody>
          <a:bodyPr wrap="square" rtlCol="0">
            <a:spAutoFit/>
          </a:bodyPr>
          <a:lstStyle/>
          <a:p>
            <a:r>
              <a:rPr lang="en-US" sz="1600" dirty="0">
                <a:solidFill>
                  <a:schemeClr val="bg1"/>
                </a:solidFill>
              </a:rPr>
              <a:t>From chaos, patterns emerge.</a:t>
            </a:r>
          </a:p>
        </p:txBody>
      </p:sp>
    </p:spTree>
    <p:extLst>
      <p:ext uri="{BB962C8B-B14F-4D97-AF65-F5344CB8AC3E}">
        <p14:creationId xmlns:p14="http://schemas.microsoft.com/office/powerpoint/2010/main" val="2620591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5847" y="1435561"/>
            <a:ext cx="7328776" cy="4685727"/>
          </a:xfrm>
        </p:spPr>
        <p:txBody>
          <a:bodyPr/>
          <a:lstStyle/>
          <a:p>
            <a:pPr>
              <a:lnSpc>
                <a:spcPct val="100000"/>
              </a:lnSpc>
              <a:spcAft>
                <a:spcPts val="600"/>
              </a:spcAft>
            </a:pPr>
            <a:endParaRPr lang="en-US" sz="2000" dirty="0"/>
          </a:p>
          <a:p>
            <a:pPr marL="285750" indent="-285750">
              <a:lnSpc>
                <a:spcPct val="100000"/>
              </a:lnSpc>
              <a:spcAft>
                <a:spcPts val="600"/>
              </a:spcAft>
              <a:buFont typeface="Arial" panose="020B0604020202020204" pitchFamily="34" charset="0"/>
              <a:buChar char="•"/>
            </a:pPr>
            <a:r>
              <a:rPr lang="en-US" sz="2400" b="0" dirty="0">
                <a:solidFill>
                  <a:schemeClr val="tx1"/>
                </a:solidFill>
              </a:rPr>
              <a:t>Empower them to </a:t>
            </a:r>
            <a:r>
              <a:rPr lang="en-US" sz="2400" dirty="0">
                <a:solidFill>
                  <a:schemeClr val="tx1"/>
                </a:solidFill>
              </a:rPr>
              <a:t>see/learn/think/feel </a:t>
            </a:r>
            <a:r>
              <a:rPr lang="en-US" sz="2400" b="0" dirty="0">
                <a:solidFill>
                  <a:schemeClr val="tx1"/>
                </a:solidFill>
              </a:rPr>
              <a:t>differently</a:t>
            </a:r>
          </a:p>
          <a:p>
            <a:pPr marL="285750" indent="-285750">
              <a:lnSpc>
                <a:spcPct val="100000"/>
              </a:lnSpc>
              <a:spcAft>
                <a:spcPts val="600"/>
              </a:spcAft>
              <a:buFont typeface="Arial" panose="020B0604020202020204" pitchFamily="34" charset="0"/>
              <a:buChar char="•"/>
            </a:pPr>
            <a:r>
              <a:rPr lang="en-US" sz="2400" b="0" dirty="0">
                <a:solidFill>
                  <a:schemeClr val="tx1"/>
                </a:solidFill>
              </a:rPr>
              <a:t>Provide access to </a:t>
            </a:r>
            <a:r>
              <a:rPr lang="en-US" sz="2400" dirty="0">
                <a:solidFill>
                  <a:schemeClr val="tx1"/>
                </a:solidFill>
              </a:rPr>
              <a:t>resources, strategies</a:t>
            </a:r>
            <a:r>
              <a:rPr lang="en-US" sz="2400" b="0" dirty="0">
                <a:solidFill>
                  <a:schemeClr val="tx1"/>
                </a:solidFill>
              </a:rPr>
              <a:t>, </a:t>
            </a:r>
            <a:r>
              <a:rPr lang="en-US" sz="2400" dirty="0">
                <a:solidFill>
                  <a:schemeClr val="tx1"/>
                </a:solidFill>
              </a:rPr>
              <a:t>tools</a:t>
            </a:r>
          </a:p>
          <a:p>
            <a:pPr marL="285750" indent="-285750">
              <a:lnSpc>
                <a:spcPct val="100000"/>
              </a:lnSpc>
              <a:spcAft>
                <a:spcPts val="600"/>
              </a:spcAft>
              <a:buFont typeface="Arial" panose="020B0604020202020204" pitchFamily="34" charset="0"/>
              <a:buChar char="•"/>
            </a:pPr>
            <a:r>
              <a:rPr lang="en-US" sz="2400" b="0" dirty="0">
                <a:solidFill>
                  <a:schemeClr val="tx1"/>
                </a:solidFill>
              </a:rPr>
              <a:t>Make meaningful </a:t>
            </a:r>
            <a:r>
              <a:rPr lang="en-US" sz="2400" dirty="0">
                <a:solidFill>
                  <a:schemeClr val="tx1"/>
                </a:solidFill>
              </a:rPr>
              <a:t>connections</a:t>
            </a:r>
          </a:p>
          <a:p>
            <a:pPr marL="285750" indent="-285750">
              <a:lnSpc>
                <a:spcPct val="100000"/>
              </a:lnSpc>
              <a:spcAft>
                <a:spcPts val="600"/>
              </a:spcAft>
              <a:buFont typeface="Arial" panose="020B0604020202020204" pitchFamily="34" charset="0"/>
              <a:buChar char="•"/>
            </a:pPr>
            <a:r>
              <a:rPr lang="en-US" sz="2400" b="0" dirty="0">
                <a:solidFill>
                  <a:schemeClr val="tx1"/>
                </a:solidFill>
              </a:rPr>
              <a:t>Cultivate </a:t>
            </a:r>
            <a:r>
              <a:rPr lang="en-US" sz="2400" dirty="0">
                <a:solidFill>
                  <a:schemeClr val="tx1"/>
                </a:solidFill>
              </a:rPr>
              <a:t>commitment</a:t>
            </a:r>
          </a:p>
          <a:p>
            <a:pPr marL="285750" indent="-285750">
              <a:lnSpc>
                <a:spcPct val="100000"/>
              </a:lnSpc>
              <a:spcAft>
                <a:spcPts val="600"/>
              </a:spcAft>
              <a:buFont typeface="Arial" panose="020B0604020202020204" pitchFamily="34" charset="0"/>
              <a:buChar char="•"/>
            </a:pPr>
            <a:r>
              <a:rPr lang="en-US" sz="2400" b="0" dirty="0">
                <a:solidFill>
                  <a:schemeClr val="tx1"/>
                </a:solidFill>
              </a:rPr>
              <a:t>Ask compelling, memorable </a:t>
            </a:r>
            <a:r>
              <a:rPr lang="en-US" sz="2400" dirty="0">
                <a:solidFill>
                  <a:schemeClr val="tx1"/>
                </a:solidFill>
              </a:rPr>
              <a:t>questions </a:t>
            </a:r>
          </a:p>
          <a:p>
            <a:pPr>
              <a:lnSpc>
                <a:spcPct val="100000"/>
              </a:lnSpc>
              <a:spcAft>
                <a:spcPts val="600"/>
              </a:spcAft>
            </a:pPr>
            <a:endParaRPr lang="en-US" sz="1800" b="0" dirty="0"/>
          </a:p>
          <a:p>
            <a:pPr>
              <a:lnSpc>
                <a:spcPct val="100000"/>
              </a:lnSpc>
              <a:spcAft>
                <a:spcPts val="600"/>
              </a:spcAft>
            </a:pPr>
            <a:r>
              <a:rPr lang="en-US" sz="1800" b="0" dirty="0"/>
              <a:t>	</a:t>
            </a:r>
            <a:r>
              <a:rPr lang="en-US" sz="1800" dirty="0"/>
              <a:t>	</a:t>
            </a:r>
            <a:r>
              <a:rPr lang="en-US" sz="2400" dirty="0">
                <a:solidFill>
                  <a:schemeClr val="accent1">
                    <a:lumMod val="75000"/>
                  </a:schemeClr>
                </a:solidFill>
              </a:rPr>
              <a:t>What will success look like </a:t>
            </a:r>
          </a:p>
          <a:p>
            <a:pPr>
              <a:lnSpc>
                <a:spcPct val="100000"/>
              </a:lnSpc>
              <a:spcAft>
                <a:spcPts val="600"/>
              </a:spcAft>
            </a:pPr>
            <a:r>
              <a:rPr lang="en-US" sz="2400" dirty="0">
                <a:solidFill>
                  <a:schemeClr val="accent1">
                    <a:lumMod val="75000"/>
                  </a:schemeClr>
                </a:solidFill>
              </a:rPr>
              <a:t>		five years from now?</a:t>
            </a:r>
          </a:p>
          <a:p>
            <a:pPr>
              <a:lnSpc>
                <a:spcPct val="100000"/>
              </a:lnSpc>
              <a:spcAft>
                <a:spcPts val="600"/>
              </a:spcAft>
            </a:pPr>
            <a:endParaRPr lang="en-US" sz="1800" b="0" dirty="0"/>
          </a:p>
          <a:p>
            <a:pPr>
              <a:lnSpc>
                <a:spcPct val="100000"/>
              </a:lnSpc>
              <a:spcAft>
                <a:spcPts val="600"/>
              </a:spcAft>
            </a:pPr>
            <a:endParaRPr lang="en-US" sz="1800" b="0" dirty="0"/>
          </a:p>
        </p:txBody>
      </p:sp>
      <p:sp>
        <p:nvSpPr>
          <p:cNvPr id="3" name="Slide Number Placeholder 2"/>
          <p:cNvSpPr>
            <a:spLocks noGrp="1"/>
          </p:cNvSpPr>
          <p:nvPr>
            <p:ph type="sldNum" sz="quarter" idx="12"/>
          </p:nvPr>
        </p:nvSpPr>
        <p:spPr/>
        <p:txBody>
          <a:bodyPr/>
          <a:lstStyle/>
          <a:p>
            <a:fld id="{677431CD-109D-4799-81C2-761F8C28FE26}" type="slidenum">
              <a:rPr lang="en-CA" smtClean="0"/>
              <a:t>13</a:t>
            </a:fld>
            <a:endParaRPr lang="en-CA"/>
          </a:p>
        </p:txBody>
      </p:sp>
      <p:sp>
        <p:nvSpPr>
          <p:cNvPr id="4" name="Text Placeholder 3"/>
          <p:cNvSpPr>
            <a:spLocks noGrp="1"/>
          </p:cNvSpPr>
          <p:nvPr>
            <p:ph type="body" sz="quarter" idx="13"/>
          </p:nvPr>
        </p:nvSpPr>
        <p:spPr>
          <a:xfrm>
            <a:off x="645847" y="575756"/>
            <a:ext cx="8392583" cy="945885"/>
          </a:xfrm>
        </p:spPr>
        <p:txBody>
          <a:bodyPr/>
          <a:lstStyle/>
          <a:p>
            <a:endParaRPr lang="en-US" sz="2000" dirty="0"/>
          </a:p>
          <a:p>
            <a:r>
              <a:rPr lang="en-US" sz="3600" dirty="0">
                <a:solidFill>
                  <a:schemeClr val="accent6">
                    <a:lumMod val="75000"/>
                  </a:schemeClr>
                </a:solidFill>
              </a:rPr>
              <a:t>Adults </a:t>
            </a:r>
            <a:r>
              <a:rPr lang="en-US" sz="2400" b="0" dirty="0">
                <a:solidFill>
                  <a:schemeClr val="accent6">
                    <a:lumMod val="75000"/>
                  </a:schemeClr>
                </a:solidFill>
              </a:rPr>
              <a:t>(tend to)</a:t>
            </a:r>
            <a:r>
              <a:rPr lang="en-US" sz="2400" dirty="0">
                <a:solidFill>
                  <a:schemeClr val="accent6">
                    <a:lumMod val="75000"/>
                  </a:schemeClr>
                </a:solidFill>
              </a:rPr>
              <a:t> </a:t>
            </a:r>
            <a:r>
              <a:rPr lang="en-US" sz="3600" dirty="0">
                <a:solidFill>
                  <a:schemeClr val="accent6">
                    <a:lumMod val="75000"/>
                  </a:schemeClr>
                </a:solidFill>
              </a:rPr>
              <a:t>Like It When You</a:t>
            </a:r>
          </a:p>
        </p:txBody>
      </p:sp>
      <p:pic>
        <p:nvPicPr>
          <p:cNvPr id="7" name="Picture 6" descr="https://encrypted-tbn1.gstatic.com/images?q=tbn:ANd9GcSMXUVOb06kxHprUEsaCAdM--Cbvb6kelBVBJIVcnvIojODlVPx"/>
          <p:cNvPicPr/>
          <p:nvPr/>
        </p:nvPicPr>
        <p:blipFill>
          <a:blip r:embed="rId2">
            <a:extLst>
              <a:ext uri="{28A0092B-C50C-407E-A947-70E740481C1C}">
                <a14:useLocalDpi xmlns:a14="http://schemas.microsoft.com/office/drawing/2010/main" val="0"/>
              </a:ext>
            </a:extLst>
          </a:blip>
          <a:srcRect/>
          <a:stretch>
            <a:fillRect/>
          </a:stretch>
        </p:blipFill>
        <p:spPr bwMode="auto">
          <a:xfrm>
            <a:off x="6410691" y="3438158"/>
            <a:ext cx="1914525" cy="2390775"/>
          </a:xfrm>
          <a:prstGeom prst="rect">
            <a:avLst/>
          </a:prstGeom>
          <a:noFill/>
        </p:spPr>
      </p:pic>
    </p:spTree>
    <p:extLst>
      <p:ext uri="{BB962C8B-B14F-4D97-AF65-F5344CB8AC3E}">
        <p14:creationId xmlns:p14="http://schemas.microsoft.com/office/powerpoint/2010/main" val="1373920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5847" y="1347638"/>
            <a:ext cx="7135345" cy="4685727"/>
          </a:xfrm>
        </p:spPr>
        <p:txBody>
          <a:bodyPr/>
          <a:lstStyle/>
          <a:p>
            <a:pPr>
              <a:lnSpc>
                <a:spcPct val="100000"/>
              </a:lnSpc>
              <a:spcAft>
                <a:spcPts val="600"/>
              </a:spcAft>
            </a:pPr>
            <a:endParaRPr lang="en-US" sz="2000" dirty="0"/>
          </a:p>
          <a:p>
            <a:pPr marL="285750" indent="-285750">
              <a:lnSpc>
                <a:spcPct val="100000"/>
              </a:lnSpc>
              <a:spcAft>
                <a:spcPts val="600"/>
              </a:spcAft>
              <a:buFont typeface="Arial" panose="020B0604020202020204" pitchFamily="34" charset="0"/>
              <a:buChar char="•"/>
            </a:pPr>
            <a:r>
              <a:rPr lang="en-US" sz="2400" dirty="0">
                <a:solidFill>
                  <a:schemeClr val="tx1"/>
                </a:solidFill>
              </a:rPr>
              <a:t>Inspire</a:t>
            </a:r>
            <a:r>
              <a:rPr lang="en-US" sz="2400" b="0" dirty="0">
                <a:solidFill>
                  <a:schemeClr val="tx1"/>
                </a:solidFill>
              </a:rPr>
              <a:t>. Leave your audience</a:t>
            </a:r>
            <a:r>
              <a:rPr lang="en-US" sz="2400" dirty="0">
                <a:solidFill>
                  <a:schemeClr val="tx1"/>
                </a:solidFill>
              </a:rPr>
              <a:t> </a:t>
            </a:r>
            <a:r>
              <a:rPr lang="en-US" sz="2400" b="0" dirty="0">
                <a:solidFill>
                  <a:schemeClr val="tx1"/>
                </a:solidFill>
              </a:rPr>
              <a:t>determined to             </a:t>
            </a:r>
          </a:p>
          <a:p>
            <a:pPr marL="499062" lvl="2" indent="-285750">
              <a:lnSpc>
                <a:spcPct val="100000"/>
              </a:lnSpc>
              <a:spcAft>
                <a:spcPts val="600"/>
              </a:spcAft>
              <a:buFont typeface="Arial" panose="020B0604020202020204" pitchFamily="34" charset="0"/>
              <a:buChar char="•"/>
            </a:pPr>
            <a:r>
              <a:rPr lang="en-US" sz="2400" b="1" dirty="0">
                <a:solidFill>
                  <a:schemeClr val="accent1">
                    <a:lumMod val="75000"/>
                  </a:schemeClr>
                </a:solidFill>
              </a:rPr>
              <a:t>Learn/do/get involved </a:t>
            </a:r>
            <a:r>
              <a:rPr lang="en-US" sz="2400" dirty="0">
                <a:solidFill>
                  <a:schemeClr val="accent1">
                    <a:lumMod val="75000"/>
                  </a:schemeClr>
                </a:solidFill>
              </a:rPr>
              <a:t>more</a:t>
            </a:r>
            <a:endParaRPr lang="en-US" sz="2400" b="1" dirty="0">
              <a:solidFill>
                <a:schemeClr val="accent1">
                  <a:lumMod val="75000"/>
                </a:schemeClr>
              </a:solidFill>
            </a:endParaRPr>
          </a:p>
          <a:p>
            <a:pPr marL="499062" lvl="2" indent="-285750">
              <a:lnSpc>
                <a:spcPct val="100000"/>
              </a:lnSpc>
              <a:spcAft>
                <a:spcPts val="600"/>
              </a:spcAft>
              <a:buFont typeface="Arial" panose="020B0604020202020204" pitchFamily="34" charset="0"/>
              <a:buChar char="•"/>
            </a:pPr>
            <a:r>
              <a:rPr lang="en-US" sz="2400" b="1" dirty="0">
                <a:solidFill>
                  <a:schemeClr val="accent1">
                    <a:lumMod val="75000"/>
                  </a:schemeClr>
                </a:solidFill>
              </a:rPr>
              <a:t>Incorporate </a:t>
            </a:r>
            <a:r>
              <a:rPr lang="en-US" sz="2400" dirty="0">
                <a:solidFill>
                  <a:schemeClr val="accent1">
                    <a:lumMod val="75000"/>
                  </a:schemeClr>
                </a:solidFill>
              </a:rPr>
              <a:t>their learning</a:t>
            </a:r>
            <a:r>
              <a:rPr lang="en-US" sz="2400" b="0" dirty="0">
                <a:solidFill>
                  <a:schemeClr val="accent1">
                    <a:lumMod val="75000"/>
                  </a:schemeClr>
                </a:solidFill>
              </a:rPr>
              <a:t> into their work</a:t>
            </a:r>
          </a:p>
          <a:p>
            <a:pPr marL="499062" lvl="2" indent="-285750">
              <a:lnSpc>
                <a:spcPct val="100000"/>
              </a:lnSpc>
              <a:spcAft>
                <a:spcPts val="600"/>
              </a:spcAft>
              <a:buFont typeface="Arial" panose="020B0604020202020204" pitchFamily="34" charset="0"/>
              <a:buChar char="•"/>
            </a:pPr>
            <a:r>
              <a:rPr lang="en-US" sz="2400" b="1" dirty="0">
                <a:solidFill>
                  <a:schemeClr val="accent1">
                    <a:lumMod val="75000"/>
                  </a:schemeClr>
                </a:solidFill>
              </a:rPr>
              <a:t>Impact</a:t>
            </a:r>
            <a:r>
              <a:rPr lang="en-US" sz="2400" dirty="0">
                <a:solidFill>
                  <a:schemeClr val="accent1">
                    <a:lumMod val="75000"/>
                  </a:schemeClr>
                </a:solidFill>
              </a:rPr>
              <a:t> others positively, in their company, networks, and field</a:t>
            </a:r>
            <a:endParaRPr lang="en-US" sz="2400" b="0" dirty="0">
              <a:solidFill>
                <a:schemeClr val="accent1">
                  <a:lumMod val="75000"/>
                </a:schemeClr>
              </a:solidFill>
            </a:endParaRPr>
          </a:p>
          <a:p>
            <a:pPr marL="499062" lvl="2" indent="-285750">
              <a:lnSpc>
                <a:spcPct val="100000"/>
              </a:lnSpc>
              <a:spcAft>
                <a:spcPts val="600"/>
              </a:spcAft>
              <a:buFont typeface="Arial" panose="020B0604020202020204" pitchFamily="34" charset="0"/>
              <a:buChar char="•"/>
            </a:pPr>
            <a:r>
              <a:rPr lang="en-US" sz="2400" b="1" dirty="0">
                <a:solidFill>
                  <a:schemeClr val="accent1">
                    <a:lumMod val="75000"/>
                  </a:schemeClr>
                </a:solidFill>
              </a:rPr>
              <a:t>Share</a:t>
            </a:r>
            <a:r>
              <a:rPr lang="en-US" sz="2400" b="0" dirty="0">
                <a:solidFill>
                  <a:schemeClr val="accent1">
                    <a:lumMod val="75000"/>
                  </a:schemeClr>
                </a:solidFill>
              </a:rPr>
              <a:t> it with others</a:t>
            </a:r>
          </a:p>
          <a:p>
            <a:pPr marL="499062" lvl="2" indent="-285750">
              <a:lnSpc>
                <a:spcPct val="100000"/>
              </a:lnSpc>
              <a:spcAft>
                <a:spcPts val="600"/>
              </a:spcAft>
              <a:buFont typeface="Arial" panose="020B0604020202020204" pitchFamily="34" charset="0"/>
              <a:buChar char="•"/>
            </a:pPr>
            <a:r>
              <a:rPr lang="en-US" sz="2400" b="1" dirty="0">
                <a:solidFill>
                  <a:schemeClr val="accent1">
                    <a:lumMod val="75000"/>
                  </a:schemeClr>
                </a:solidFill>
              </a:rPr>
              <a:t>Make</a:t>
            </a:r>
            <a:r>
              <a:rPr lang="en-US" sz="2400" dirty="0">
                <a:solidFill>
                  <a:schemeClr val="accent1">
                    <a:lumMod val="75000"/>
                  </a:schemeClr>
                </a:solidFill>
              </a:rPr>
              <a:t> a better </a:t>
            </a:r>
            <a:r>
              <a:rPr lang="en-US" sz="2400" b="0" dirty="0">
                <a:solidFill>
                  <a:schemeClr val="accent1">
                    <a:lumMod val="75000"/>
                  </a:schemeClr>
                </a:solidFill>
              </a:rPr>
              <a:t>world.</a:t>
            </a:r>
          </a:p>
          <a:p>
            <a:pPr>
              <a:lnSpc>
                <a:spcPct val="100000"/>
              </a:lnSpc>
              <a:spcAft>
                <a:spcPts val="600"/>
              </a:spcAft>
            </a:pPr>
            <a:endParaRPr lang="en-US" sz="1800" b="0" dirty="0"/>
          </a:p>
        </p:txBody>
      </p:sp>
      <p:sp>
        <p:nvSpPr>
          <p:cNvPr id="3" name="Slide Number Placeholder 2"/>
          <p:cNvSpPr>
            <a:spLocks noGrp="1"/>
          </p:cNvSpPr>
          <p:nvPr>
            <p:ph type="sldNum" sz="quarter" idx="12"/>
          </p:nvPr>
        </p:nvSpPr>
        <p:spPr/>
        <p:txBody>
          <a:bodyPr/>
          <a:lstStyle/>
          <a:p>
            <a:fld id="{677431CD-109D-4799-81C2-761F8C28FE26}" type="slidenum">
              <a:rPr lang="en-CA" smtClean="0"/>
              <a:t>14</a:t>
            </a:fld>
            <a:endParaRPr lang="en-CA"/>
          </a:p>
        </p:txBody>
      </p:sp>
      <p:sp>
        <p:nvSpPr>
          <p:cNvPr id="4" name="Text Placeholder 3"/>
          <p:cNvSpPr>
            <a:spLocks noGrp="1"/>
          </p:cNvSpPr>
          <p:nvPr>
            <p:ph type="body" sz="quarter" idx="13"/>
          </p:nvPr>
        </p:nvSpPr>
        <p:spPr>
          <a:xfrm>
            <a:off x="645847" y="575756"/>
            <a:ext cx="8392583" cy="945885"/>
          </a:xfrm>
        </p:spPr>
        <p:txBody>
          <a:bodyPr/>
          <a:lstStyle/>
          <a:p>
            <a:endParaRPr lang="en-US" sz="2000" dirty="0"/>
          </a:p>
          <a:p>
            <a:r>
              <a:rPr lang="en-US" sz="3600" dirty="0">
                <a:solidFill>
                  <a:schemeClr val="accent6">
                    <a:lumMod val="75000"/>
                  </a:schemeClr>
                </a:solidFill>
              </a:rPr>
              <a:t>Adults </a:t>
            </a:r>
            <a:r>
              <a:rPr lang="en-US" sz="2400" b="0" dirty="0">
                <a:solidFill>
                  <a:schemeClr val="accent6">
                    <a:lumMod val="75000"/>
                  </a:schemeClr>
                </a:solidFill>
              </a:rPr>
              <a:t>(tend to)</a:t>
            </a:r>
            <a:r>
              <a:rPr lang="en-US" sz="2400" dirty="0">
                <a:solidFill>
                  <a:schemeClr val="accent6">
                    <a:lumMod val="75000"/>
                  </a:schemeClr>
                </a:solidFill>
              </a:rPr>
              <a:t> </a:t>
            </a:r>
            <a:r>
              <a:rPr lang="en-US" sz="3600" dirty="0">
                <a:solidFill>
                  <a:schemeClr val="accent6">
                    <a:lumMod val="75000"/>
                  </a:schemeClr>
                </a:solidFill>
              </a:rPr>
              <a:t>Like It When You</a:t>
            </a:r>
          </a:p>
        </p:txBody>
      </p:sp>
      <p:pic>
        <p:nvPicPr>
          <p:cNvPr id="6" name="Picture 5" descr="http://johnkapeleris.com/blog/wp-content/uploads/2012/01/DN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9565" y="3690501"/>
            <a:ext cx="3351627" cy="2050805"/>
          </a:xfrm>
          <a:prstGeom prst="rect">
            <a:avLst/>
          </a:prstGeom>
          <a:noFill/>
          <a:ln>
            <a:noFill/>
          </a:ln>
        </p:spPr>
      </p:pic>
    </p:spTree>
    <p:extLst>
      <p:ext uri="{BB962C8B-B14F-4D97-AF65-F5344CB8AC3E}">
        <p14:creationId xmlns:p14="http://schemas.microsoft.com/office/powerpoint/2010/main" val="2626624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4317" y="1492925"/>
            <a:ext cx="8161949" cy="4685727"/>
          </a:xfrm>
        </p:spPr>
        <p:txBody>
          <a:bodyPr/>
          <a:lstStyle/>
          <a:p>
            <a:pPr>
              <a:lnSpc>
                <a:spcPts val="1200"/>
              </a:lnSpc>
              <a:spcAft>
                <a:spcPts val="600"/>
              </a:spcAft>
            </a:pPr>
            <a:endParaRPr lang="en-US" sz="2000" dirty="0"/>
          </a:p>
          <a:p>
            <a:pPr marL="285750" indent="-285750">
              <a:lnSpc>
                <a:spcPct val="100000"/>
              </a:lnSpc>
              <a:spcAft>
                <a:spcPts val="600"/>
              </a:spcAft>
              <a:buFont typeface="Arial" panose="020B0604020202020204" pitchFamily="34" charset="0"/>
              <a:buChar char="•"/>
            </a:pPr>
            <a:r>
              <a:rPr lang="en-US" sz="2400" dirty="0">
                <a:solidFill>
                  <a:schemeClr val="accent6">
                    <a:lumMod val="50000"/>
                  </a:schemeClr>
                </a:solidFill>
              </a:rPr>
              <a:t>Plan your presentation in coordination with your Session Leader and the other speakers</a:t>
            </a:r>
          </a:p>
          <a:p>
            <a:pPr>
              <a:lnSpc>
                <a:spcPts val="800"/>
              </a:lnSpc>
              <a:spcAft>
                <a:spcPts val="600"/>
              </a:spcAft>
            </a:pPr>
            <a:endParaRPr lang="en-US" sz="2400" dirty="0">
              <a:solidFill>
                <a:schemeClr val="accent6">
                  <a:lumMod val="50000"/>
                </a:schemeClr>
              </a:solidFill>
            </a:endParaRP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Get together </a:t>
            </a:r>
            <a:r>
              <a:rPr lang="en-US" sz="2400" dirty="0">
                <a:solidFill>
                  <a:schemeClr val="tx2">
                    <a:lumMod val="75000"/>
                  </a:schemeClr>
                </a:solidFill>
              </a:rPr>
              <a:t>by email</a:t>
            </a:r>
            <a:r>
              <a:rPr lang="en-US" sz="2400" b="1" dirty="0">
                <a:solidFill>
                  <a:schemeClr val="tx2">
                    <a:lumMod val="75000"/>
                  </a:schemeClr>
                </a:solidFill>
              </a:rPr>
              <a:t> </a:t>
            </a:r>
            <a:r>
              <a:rPr lang="en-US" sz="2400" dirty="0">
                <a:solidFill>
                  <a:schemeClr val="tx2">
                    <a:lumMod val="75000"/>
                  </a:schemeClr>
                </a:solidFill>
              </a:rPr>
              <a:t>and on the phone </a:t>
            </a:r>
            <a:endParaRPr lang="en-US" sz="2400" b="1" dirty="0">
              <a:solidFill>
                <a:schemeClr val="tx2">
                  <a:lumMod val="75000"/>
                </a:schemeClr>
              </a:solidFill>
            </a:endParaRPr>
          </a:p>
          <a:p>
            <a:pPr marL="499062" lvl="2" indent="-285750">
              <a:lnSpc>
                <a:spcPct val="100000"/>
              </a:lnSpc>
              <a:spcAft>
                <a:spcPts val="600"/>
              </a:spcAft>
              <a:buFont typeface="Arial" panose="020B0604020202020204" pitchFamily="34" charset="0"/>
              <a:buChar char="•"/>
            </a:pPr>
            <a:r>
              <a:rPr lang="en-US" sz="2400" dirty="0">
                <a:solidFill>
                  <a:schemeClr val="tx2">
                    <a:lumMod val="75000"/>
                  </a:schemeClr>
                </a:solidFill>
              </a:rPr>
              <a:t>Compare notes on </a:t>
            </a:r>
            <a:r>
              <a:rPr lang="en-US" sz="2400" b="1" dirty="0">
                <a:solidFill>
                  <a:schemeClr val="tx2">
                    <a:lumMod val="75000"/>
                  </a:schemeClr>
                </a:solidFill>
              </a:rPr>
              <a:t>content, priorities, </a:t>
            </a:r>
            <a:r>
              <a:rPr lang="en-US" sz="2400" dirty="0">
                <a:solidFill>
                  <a:schemeClr val="tx2">
                    <a:lumMod val="75000"/>
                  </a:schemeClr>
                </a:solidFill>
              </a:rPr>
              <a:t>and</a:t>
            </a:r>
            <a:r>
              <a:rPr lang="en-US" sz="2400" b="1" dirty="0">
                <a:solidFill>
                  <a:schemeClr val="tx2">
                    <a:lumMod val="75000"/>
                  </a:schemeClr>
                </a:solidFill>
              </a:rPr>
              <a:t> flow</a:t>
            </a:r>
          </a:p>
          <a:p>
            <a:pPr marL="499062" lvl="2" indent="-285750">
              <a:lnSpc>
                <a:spcPct val="100000"/>
              </a:lnSpc>
              <a:spcAft>
                <a:spcPts val="600"/>
              </a:spcAft>
              <a:buFont typeface="Arial" panose="020B0604020202020204" pitchFamily="34" charset="0"/>
              <a:buChar char="•"/>
            </a:pPr>
            <a:r>
              <a:rPr lang="en-US" sz="2400" dirty="0">
                <a:solidFill>
                  <a:schemeClr val="tx2">
                    <a:lumMod val="75000"/>
                  </a:schemeClr>
                </a:solidFill>
              </a:rPr>
              <a:t>Prepare for and anticipate </a:t>
            </a:r>
            <a:r>
              <a:rPr lang="en-US" sz="2400" b="1" dirty="0">
                <a:solidFill>
                  <a:schemeClr val="tx2">
                    <a:lumMod val="75000"/>
                  </a:schemeClr>
                </a:solidFill>
              </a:rPr>
              <a:t>questions </a:t>
            </a:r>
            <a:endParaRPr lang="en-US" sz="2400" dirty="0">
              <a:solidFill>
                <a:schemeClr val="tx2">
                  <a:lumMod val="75000"/>
                </a:schemeClr>
              </a:solidFill>
            </a:endParaRP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Plan</a:t>
            </a:r>
            <a:r>
              <a:rPr lang="en-US" sz="2400" dirty="0">
                <a:solidFill>
                  <a:schemeClr val="tx2">
                    <a:lumMod val="75000"/>
                  </a:schemeClr>
                </a:solidFill>
              </a:rPr>
              <a:t> diverse interaction</a:t>
            </a:r>
            <a:r>
              <a:rPr lang="en-US" sz="2400" b="1" dirty="0">
                <a:solidFill>
                  <a:schemeClr val="tx2">
                    <a:lumMod val="75000"/>
                  </a:schemeClr>
                </a:solidFill>
              </a:rPr>
              <a:t> </a:t>
            </a:r>
            <a:r>
              <a:rPr lang="en-US" sz="2400" dirty="0">
                <a:solidFill>
                  <a:schemeClr val="tx2">
                    <a:lumMod val="75000"/>
                  </a:schemeClr>
                </a:solidFill>
              </a:rPr>
              <a:t>activities &amp; discussion time</a:t>
            </a:r>
          </a:p>
          <a:p>
            <a:pPr marL="499062" lvl="2" indent="-285750">
              <a:lnSpc>
                <a:spcPct val="100000"/>
              </a:lnSpc>
              <a:spcAft>
                <a:spcPts val="600"/>
              </a:spcAft>
              <a:buFont typeface="Arial" panose="020B0604020202020204" pitchFamily="34" charset="0"/>
              <a:buChar char="•"/>
            </a:pPr>
            <a:endParaRPr lang="en-US" sz="2400" dirty="0">
              <a:solidFill>
                <a:schemeClr val="tx2">
                  <a:lumMod val="75000"/>
                </a:schemeClr>
              </a:solidFill>
            </a:endParaRPr>
          </a:p>
          <a:p>
            <a:pPr lvl="2" indent="0">
              <a:lnSpc>
                <a:spcPct val="100000"/>
              </a:lnSpc>
              <a:spcAft>
                <a:spcPts val="600"/>
              </a:spcAft>
              <a:buNone/>
            </a:pPr>
            <a:r>
              <a:rPr lang="en-US" sz="2400" dirty="0">
                <a:solidFill>
                  <a:schemeClr val="tx2">
                    <a:lumMod val="75000"/>
                  </a:schemeClr>
                </a:solidFill>
              </a:rPr>
              <a:t>		</a:t>
            </a:r>
            <a:r>
              <a:rPr lang="en-US" sz="2400" b="1" dirty="0">
                <a:solidFill>
                  <a:schemeClr val="tx2">
                    <a:lumMod val="75000"/>
                  </a:schemeClr>
                </a:solidFill>
              </a:rPr>
              <a:t>      </a:t>
            </a:r>
            <a:r>
              <a:rPr lang="en-US" sz="2400" i="1" dirty="0">
                <a:solidFill>
                  <a:schemeClr val="tx2">
                    <a:lumMod val="75000"/>
                  </a:schemeClr>
                </a:solidFill>
              </a:rPr>
              <a:t>Luck is the residue of design.</a:t>
            </a:r>
          </a:p>
          <a:p>
            <a:pPr lvl="2" indent="0">
              <a:lnSpc>
                <a:spcPts val="1200"/>
              </a:lnSpc>
              <a:spcAft>
                <a:spcPts val="600"/>
              </a:spcAft>
              <a:buNone/>
            </a:pPr>
            <a:endParaRPr lang="en-US" sz="1875"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15</a:t>
            </a:fld>
            <a:endParaRPr lang="en-CA"/>
          </a:p>
        </p:txBody>
      </p:sp>
      <p:sp>
        <p:nvSpPr>
          <p:cNvPr id="4" name="Text Placeholder 3"/>
          <p:cNvSpPr>
            <a:spLocks noGrp="1"/>
          </p:cNvSpPr>
          <p:nvPr>
            <p:ph type="body" sz="quarter" idx="13"/>
          </p:nvPr>
        </p:nvSpPr>
        <p:spPr>
          <a:xfrm>
            <a:off x="564317" y="496626"/>
            <a:ext cx="8392583" cy="945885"/>
          </a:xfrm>
        </p:spPr>
        <p:txBody>
          <a:bodyPr/>
          <a:lstStyle/>
          <a:p>
            <a:endParaRPr lang="en-US" sz="2000" dirty="0"/>
          </a:p>
          <a:p>
            <a:r>
              <a:rPr lang="en-US" sz="3600" dirty="0"/>
              <a:t>Collaborate and Coordinate</a:t>
            </a:r>
          </a:p>
        </p:txBody>
      </p:sp>
      <p:sp>
        <p:nvSpPr>
          <p:cNvPr id="7" name="AutoShape 4" descr="File:Canada Stop sign.svg - Wikimedia Comm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33571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5335" y="1626399"/>
            <a:ext cx="6816726" cy="4685727"/>
          </a:xfrm>
        </p:spPr>
        <p:txBody>
          <a:bodyPr/>
          <a:lstStyle/>
          <a:p>
            <a:pPr>
              <a:lnSpc>
                <a:spcPts val="1200"/>
              </a:lnSpc>
              <a:spcAft>
                <a:spcPts val="600"/>
              </a:spcAft>
            </a:pPr>
            <a:endParaRPr lang="en-US" sz="2000" dirty="0"/>
          </a:p>
          <a:p>
            <a:pPr>
              <a:lnSpc>
                <a:spcPts val="800"/>
              </a:lnSpc>
              <a:spcAft>
                <a:spcPts val="600"/>
              </a:spcAft>
            </a:pPr>
            <a:endParaRPr lang="en-US" sz="2400" dirty="0">
              <a:solidFill>
                <a:schemeClr val="accent6">
                  <a:lumMod val="50000"/>
                </a:schemeClr>
              </a:solidFill>
            </a:endParaRPr>
          </a:p>
          <a:p>
            <a:pPr marL="499062" lvl="2" indent="-285750">
              <a:lnSpc>
                <a:spcPct val="100000"/>
              </a:lnSpc>
              <a:spcAft>
                <a:spcPts val="600"/>
              </a:spcAft>
              <a:buFont typeface="Arial" panose="020B0604020202020204" pitchFamily="34" charset="0"/>
              <a:buChar char="•"/>
            </a:pPr>
            <a:r>
              <a:rPr lang="en-US" sz="2400" dirty="0">
                <a:solidFill>
                  <a:schemeClr val="tx2">
                    <a:lumMod val="75000"/>
                  </a:schemeClr>
                </a:solidFill>
              </a:rPr>
              <a:t>Be clear on the </a:t>
            </a:r>
            <a:r>
              <a:rPr lang="en-US" sz="2400" b="1" dirty="0">
                <a:solidFill>
                  <a:schemeClr val="tx2">
                    <a:lumMod val="75000"/>
                  </a:schemeClr>
                </a:solidFill>
              </a:rPr>
              <a:t>exact time </a:t>
            </a:r>
            <a:r>
              <a:rPr lang="en-US" sz="2400" dirty="0">
                <a:solidFill>
                  <a:schemeClr val="tx2">
                    <a:lumMod val="75000"/>
                  </a:schemeClr>
                </a:solidFill>
              </a:rPr>
              <a:t>for each person and segment</a:t>
            </a:r>
          </a:p>
          <a:p>
            <a:pPr marL="499062" lvl="2" indent="-285750">
              <a:lnSpc>
                <a:spcPct val="100000"/>
              </a:lnSpc>
              <a:spcAft>
                <a:spcPts val="600"/>
              </a:spcAft>
              <a:buFont typeface="Arial" panose="020B0604020202020204" pitchFamily="34" charset="0"/>
              <a:buChar char="•"/>
            </a:pPr>
            <a:r>
              <a:rPr lang="en-US" sz="2400" dirty="0">
                <a:solidFill>
                  <a:schemeClr val="tx2">
                    <a:lumMod val="75000"/>
                  </a:schemeClr>
                </a:solidFill>
              </a:rPr>
              <a:t>Use a </a:t>
            </a:r>
            <a:r>
              <a:rPr lang="en-US" sz="2400" b="1" dirty="0">
                <a:solidFill>
                  <a:schemeClr val="tx2">
                    <a:lumMod val="75000"/>
                  </a:schemeClr>
                </a:solidFill>
              </a:rPr>
              <a:t>stop watch </a:t>
            </a:r>
            <a:r>
              <a:rPr lang="en-US" sz="2400" dirty="0">
                <a:solidFill>
                  <a:schemeClr val="tx2">
                    <a:lumMod val="75000"/>
                  </a:schemeClr>
                </a:solidFill>
              </a:rPr>
              <a:t>to time your talk</a:t>
            </a:r>
          </a:p>
          <a:p>
            <a:pPr marL="499062" lvl="2" indent="-285750">
              <a:lnSpc>
                <a:spcPct val="100000"/>
              </a:lnSpc>
              <a:spcAft>
                <a:spcPts val="600"/>
              </a:spcAft>
              <a:buFont typeface="Arial" panose="020B0604020202020204" pitchFamily="34" charset="0"/>
              <a:buChar char="•"/>
            </a:pPr>
            <a:r>
              <a:rPr lang="en-US" sz="2400" dirty="0">
                <a:solidFill>
                  <a:schemeClr val="tx2">
                    <a:lumMod val="75000"/>
                  </a:schemeClr>
                </a:solidFill>
              </a:rPr>
              <a:t>Practice the art of </a:t>
            </a:r>
            <a:r>
              <a:rPr lang="en-US" sz="2400" b="1" dirty="0">
                <a:solidFill>
                  <a:schemeClr val="tx2">
                    <a:lumMod val="75000"/>
                  </a:schemeClr>
                </a:solidFill>
              </a:rPr>
              <a:t>summarizing</a:t>
            </a:r>
            <a:endParaRPr lang="en-US" sz="2400" dirty="0">
              <a:solidFill>
                <a:schemeClr val="tx2">
                  <a:lumMod val="75000"/>
                </a:schemeClr>
              </a:solidFill>
            </a:endParaRP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Prioritize </a:t>
            </a:r>
            <a:r>
              <a:rPr lang="en-US" sz="2400" dirty="0">
                <a:solidFill>
                  <a:schemeClr val="tx2">
                    <a:lumMod val="75000"/>
                  </a:schemeClr>
                </a:solidFill>
              </a:rPr>
              <a:t>your time and content</a:t>
            </a: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End</a:t>
            </a:r>
            <a:r>
              <a:rPr lang="en-US" sz="2400" dirty="0">
                <a:solidFill>
                  <a:schemeClr val="tx2">
                    <a:lumMod val="75000"/>
                  </a:schemeClr>
                </a:solidFill>
              </a:rPr>
              <a:t> on time</a:t>
            </a:r>
          </a:p>
          <a:p>
            <a:pPr lvl="2" indent="0">
              <a:lnSpc>
                <a:spcPts val="1200"/>
              </a:lnSpc>
              <a:spcAft>
                <a:spcPts val="600"/>
              </a:spcAft>
              <a:buNone/>
            </a:pPr>
            <a:endParaRPr lang="en-US" sz="1875"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16</a:t>
            </a:fld>
            <a:endParaRPr lang="en-CA"/>
          </a:p>
        </p:txBody>
      </p:sp>
      <p:sp>
        <p:nvSpPr>
          <p:cNvPr id="4" name="Text Placeholder 3"/>
          <p:cNvSpPr>
            <a:spLocks noGrp="1"/>
          </p:cNvSpPr>
          <p:nvPr>
            <p:ph type="body" sz="quarter" idx="13"/>
          </p:nvPr>
        </p:nvSpPr>
        <p:spPr>
          <a:xfrm>
            <a:off x="609068" y="569933"/>
            <a:ext cx="8392583" cy="945885"/>
          </a:xfrm>
        </p:spPr>
        <p:txBody>
          <a:bodyPr/>
          <a:lstStyle/>
          <a:p>
            <a:endParaRPr lang="en-US" sz="2000" dirty="0"/>
          </a:p>
          <a:p>
            <a:r>
              <a:rPr lang="en-US" sz="3600" dirty="0"/>
              <a:t>Be a Good Colleague</a:t>
            </a:r>
          </a:p>
        </p:txBody>
      </p:sp>
      <p:sp>
        <p:nvSpPr>
          <p:cNvPr id="7" name="AutoShape 4" descr="File:Canada Stop sign.svg - Wikimedia Comm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Image result for image of a digital wristwat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descr="http://thumbs1.ebaystatic.com/d/l225/m/mniobDXMT5kBvmI2bByfk7w.jpg"/>
          <p:cNvPicPr/>
          <p:nvPr/>
        </p:nvPicPr>
        <p:blipFill>
          <a:blip r:embed="rId2">
            <a:extLst>
              <a:ext uri="{28A0092B-C50C-407E-A947-70E740481C1C}">
                <a14:useLocalDpi xmlns:a14="http://schemas.microsoft.com/office/drawing/2010/main" val="0"/>
              </a:ext>
            </a:extLst>
          </a:blip>
          <a:srcRect/>
          <a:stretch>
            <a:fillRect/>
          </a:stretch>
        </p:blipFill>
        <p:spPr bwMode="auto">
          <a:xfrm>
            <a:off x="5908430" y="3710353"/>
            <a:ext cx="2013305" cy="1947911"/>
          </a:xfrm>
          <a:prstGeom prst="rect">
            <a:avLst/>
          </a:prstGeom>
          <a:noFill/>
          <a:ln>
            <a:noFill/>
          </a:ln>
        </p:spPr>
      </p:pic>
    </p:spTree>
    <p:extLst>
      <p:ext uri="{BB962C8B-B14F-4D97-AF65-F5344CB8AC3E}">
        <p14:creationId xmlns:p14="http://schemas.microsoft.com/office/powerpoint/2010/main" val="3981153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722579" y="1482757"/>
            <a:ext cx="7618116" cy="4746310"/>
          </a:xfrm>
        </p:spPr>
        <p:txBody>
          <a:bodyPr/>
          <a:lstStyle/>
          <a:p>
            <a:pPr>
              <a:lnSpc>
                <a:spcPct val="100000"/>
              </a:lnSpc>
            </a:pPr>
            <a:r>
              <a:rPr lang="en-US" sz="2800" b="0" dirty="0">
                <a:solidFill>
                  <a:schemeClr val="accent6">
                    <a:lumMod val="75000"/>
                  </a:schemeClr>
                </a:solidFill>
              </a:rPr>
              <a:t>Speakers use PowerPoint for many (sometimes conflicting) purposes:</a:t>
            </a:r>
          </a:p>
          <a:p>
            <a:pPr marL="285750" indent="-285750">
              <a:lnSpc>
                <a:spcPct val="100000"/>
              </a:lnSpc>
              <a:buFont typeface="Arial" panose="020B0604020202020204" pitchFamily="34" charset="0"/>
              <a:buChar char="•"/>
            </a:pPr>
            <a:r>
              <a:rPr lang="en-US" sz="2400" b="0" dirty="0">
                <a:solidFill>
                  <a:schemeClr val="bg1"/>
                </a:solidFill>
              </a:rPr>
              <a:t>Detailed reference notes</a:t>
            </a:r>
          </a:p>
          <a:p>
            <a:pPr marL="285750" indent="-285750">
              <a:lnSpc>
                <a:spcPct val="100000"/>
              </a:lnSpc>
              <a:buFont typeface="Arial" panose="020B0604020202020204" pitchFamily="34" charset="0"/>
              <a:buChar char="•"/>
            </a:pPr>
            <a:r>
              <a:rPr lang="en-US" sz="2400" b="0" dirty="0">
                <a:solidFill>
                  <a:schemeClr val="bg1"/>
                </a:solidFill>
              </a:rPr>
              <a:t>A handout for participants </a:t>
            </a:r>
          </a:p>
          <a:p>
            <a:pPr marL="285750" indent="-285750">
              <a:lnSpc>
                <a:spcPct val="100000"/>
              </a:lnSpc>
              <a:buFont typeface="Arial" panose="020B0604020202020204" pitchFamily="34" charset="0"/>
              <a:buChar char="•"/>
            </a:pPr>
            <a:r>
              <a:rPr lang="en-US" sz="2400" b="0" dirty="0">
                <a:solidFill>
                  <a:schemeClr val="bg1"/>
                </a:solidFill>
              </a:rPr>
              <a:t>A historical record of where/when/what </a:t>
            </a:r>
          </a:p>
          <a:p>
            <a:pPr marL="285750" indent="-285750">
              <a:lnSpc>
                <a:spcPct val="100000"/>
              </a:lnSpc>
              <a:buFont typeface="Arial" panose="020B0604020202020204" pitchFamily="34" charset="0"/>
              <a:buChar char="•"/>
            </a:pPr>
            <a:r>
              <a:rPr lang="en-US" sz="2400" b="0" dirty="0">
                <a:solidFill>
                  <a:schemeClr val="bg1"/>
                </a:solidFill>
              </a:rPr>
              <a:t>Descriptions of stuff</a:t>
            </a:r>
            <a:r>
              <a:rPr lang="en-US" sz="2400" b="0" i="1" dirty="0">
                <a:solidFill>
                  <a:schemeClr val="bg1"/>
                </a:solidFill>
              </a:rPr>
              <a:t> </a:t>
            </a:r>
            <a:r>
              <a:rPr lang="en-US" sz="2400" b="0" dirty="0">
                <a:solidFill>
                  <a:schemeClr val="bg1"/>
                </a:solidFill>
              </a:rPr>
              <a:t> for everyone to read</a:t>
            </a:r>
          </a:p>
          <a:p>
            <a:pPr marL="285750" indent="-285750">
              <a:lnSpc>
                <a:spcPct val="100000"/>
              </a:lnSpc>
              <a:buFont typeface="Arial" panose="020B0604020202020204" pitchFamily="34" charset="0"/>
              <a:buChar char="•"/>
            </a:pPr>
            <a:r>
              <a:rPr lang="en-US" sz="2400" b="0" dirty="0">
                <a:solidFill>
                  <a:schemeClr val="bg1"/>
                </a:solidFill>
              </a:rPr>
              <a:t>A cue card for what to say next </a:t>
            </a:r>
          </a:p>
          <a:p>
            <a:pPr marL="285750" indent="-285750">
              <a:lnSpc>
                <a:spcPct val="100000"/>
              </a:lnSpc>
              <a:buFont typeface="Arial" panose="020B0604020202020204" pitchFamily="34" charset="0"/>
              <a:buChar char="•"/>
            </a:pPr>
            <a:r>
              <a:rPr lang="en-US" sz="2400" b="0" dirty="0">
                <a:solidFill>
                  <a:schemeClr val="bg1"/>
                </a:solidFill>
              </a:rPr>
              <a:t>A visual cue for the audience</a:t>
            </a:r>
          </a:p>
          <a:p>
            <a:pPr>
              <a:lnSpc>
                <a:spcPts val="0"/>
              </a:lnSpc>
            </a:pPr>
            <a:endParaRPr lang="en-US" sz="800" b="0" dirty="0">
              <a:solidFill>
                <a:schemeClr val="bg1"/>
              </a:solidFill>
            </a:endParaRPr>
          </a:p>
          <a:p>
            <a:pPr>
              <a:lnSpc>
                <a:spcPct val="100000"/>
              </a:lnSpc>
            </a:pPr>
            <a:r>
              <a:rPr lang="en-US" sz="2400" dirty="0">
                <a:solidFill>
                  <a:schemeClr val="accent6">
                    <a:lumMod val="75000"/>
                  </a:schemeClr>
                </a:solidFill>
              </a:rPr>
              <a:t>                       </a:t>
            </a:r>
            <a:r>
              <a:rPr lang="en-US" sz="2800" b="0" dirty="0">
                <a:solidFill>
                  <a:schemeClr val="accent6">
                    <a:lumMod val="75000"/>
                  </a:schemeClr>
                </a:solidFill>
              </a:rPr>
              <a:t>Is there a better way?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3" name="Slide Number Placeholder 2"/>
          <p:cNvSpPr>
            <a:spLocks noGrp="1"/>
          </p:cNvSpPr>
          <p:nvPr>
            <p:ph type="sldNum" sz="quarter" idx="12"/>
          </p:nvPr>
        </p:nvSpPr>
        <p:spPr/>
        <p:txBody>
          <a:bodyPr/>
          <a:lstStyle/>
          <a:p>
            <a:fld id="{677431CD-109D-4799-81C2-761F8C28FE26}" type="slidenum">
              <a:rPr lang="en-CA" smtClean="0"/>
              <a:t>17</a:t>
            </a:fld>
            <a:endParaRPr lang="en-CA"/>
          </a:p>
        </p:txBody>
      </p:sp>
      <p:sp>
        <p:nvSpPr>
          <p:cNvPr id="4" name="Text Placeholder 3"/>
          <p:cNvSpPr>
            <a:spLocks noGrp="1"/>
          </p:cNvSpPr>
          <p:nvPr>
            <p:ph type="body" sz="quarter" idx="13"/>
          </p:nvPr>
        </p:nvSpPr>
        <p:spPr>
          <a:xfrm>
            <a:off x="608279" y="505419"/>
            <a:ext cx="8392583" cy="751882"/>
          </a:xfrm>
        </p:spPr>
        <p:txBody>
          <a:bodyPr/>
          <a:lstStyle/>
          <a:p>
            <a:endParaRPr lang="en-US" sz="3600" dirty="0">
              <a:solidFill>
                <a:schemeClr val="bg1"/>
              </a:solidFill>
            </a:endParaRPr>
          </a:p>
          <a:p>
            <a:r>
              <a:rPr lang="en-US" sz="3600" dirty="0">
                <a:solidFill>
                  <a:schemeClr val="bg1"/>
                </a:solidFill>
              </a:rPr>
              <a:t>PowerPoint with a </a:t>
            </a:r>
          </a:p>
        </p:txBody>
      </p:sp>
      <p:sp>
        <p:nvSpPr>
          <p:cNvPr id="6" name="Oval 5"/>
          <p:cNvSpPr/>
          <p:nvPr/>
        </p:nvSpPr>
        <p:spPr>
          <a:xfrm>
            <a:off x="4721470" y="511498"/>
            <a:ext cx="563266" cy="5694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0533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77431CD-109D-4799-81C2-761F8C28FE26}" type="slidenum">
              <a:rPr lang="en-CA" smtClean="0"/>
              <a:t>18</a:t>
            </a:fld>
            <a:endParaRPr lang="en-CA"/>
          </a:p>
        </p:txBody>
      </p:sp>
      <p:sp>
        <p:nvSpPr>
          <p:cNvPr id="4" name="Text Placeholder 3"/>
          <p:cNvSpPr>
            <a:spLocks noGrp="1"/>
          </p:cNvSpPr>
          <p:nvPr>
            <p:ph type="body" sz="quarter" idx="13"/>
          </p:nvPr>
        </p:nvSpPr>
        <p:spPr>
          <a:xfrm>
            <a:off x="751416" y="487029"/>
            <a:ext cx="8392583" cy="751882"/>
          </a:xfrm>
        </p:spPr>
        <p:txBody>
          <a:bodyPr/>
          <a:lstStyle/>
          <a:p>
            <a:endParaRPr lang="en-US" sz="3600" dirty="0"/>
          </a:p>
          <a:p>
            <a:r>
              <a:rPr lang="en-US" sz="3600" dirty="0">
                <a:solidFill>
                  <a:schemeClr val="bg1"/>
                </a:solidFill>
              </a:rPr>
              <a:t>PowerPoint with a  </a:t>
            </a:r>
          </a:p>
        </p:txBody>
      </p:sp>
      <p:sp>
        <p:nvSpPr>
          <p:cNvPr id="7" name="Content Placeholder 1"/>
          <p:cNvSpPr txBox="1">
            <a:spLocks/>
          </p:cNvSpPr>
          <p:nvPr/>
        </p:nvSpPr>
        <p:spPr>
          <a:xfrm>
            <a:off x="751416" y="1481314"/>
            <a:ext cx="7820016" cy="4628442"/>
          </a:xfrm>
          <a:prstGeom prst="rect">
            <a:avLst/>
          </a:prstGeom>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pPr>
              <a:lnSpc>
                <a:spcPct val="100000"/>
              </a:lnSpc>
            </a:pPr>
            <a:r>
              <a:rPr lang="en-US" sz="2400" b="0" dirty="0">
                <a:solidFill>
                  <a:schemeClr val="accent6">
                    <a:lumMod val="75000"/>
                  </a:schemeClr>
                </a:solidFill>
              </a:rPr>
              <a:t>Think. Plan. Break it down. Experiment</a:t>
            </a:r>
            <a:r>
              <a:rPr lang="en-US" sz="2400" dirty="0">
                <a:solidFill>
                  <a:schemeClr val="accent6">
                    <a:lumMod val="75000"/>
                  </a:schemeClr>
                </a:solidFill>
              </a:rPr>
              <a:t>…</a:t>
            </a:r>
          </a:p>
          <a:p>
            <a:pPr marL="285750" indent="-285750">
              <a:lnSpc>
                <a:spcPct val="100000"/>
              </a:lnSpc>
              <a:buFont typeface="Arial" panose="020B0604020202020204" pitchFamily="34" charset="0"/>
              <a:buChar char="•"/>
            </a:pPr>
            <a:r>
              <a:rPr lang="en-US" sz="2400" b="0" dirty="0">
                <a:solidFill>
                  <a:schemeClr val="bg1"/>
                </a:solidFill>
              </a:rPr>
              <a:t>Give attendees a handout </a:t>
            </a:r>
          </a:p>
          <a:p>
            <a:pPr marL="285750" indent="-285750">
              <a:lnSpc>
                <a:spcPct val="100000"/>
              </a:lnSpc>
              <a:buFont typeface="Arial" panose="020B0604020202020204" pitchFamily="34" charset="0"/>
              <a:buChar char="•"/>
            </a:pPr>
            <a:r>
              <a:rPr lang="en-US" sz="2400" b="0" dirty="0">
                <a:solidFill>
                  <a:schemeClr val="bg1"/>
                </a:solidFill>
              </a:rPr>
              <a:t>Put your reference details on a cheat sheet</a:t>
            </a:r>
          </a:p>
          <a:p>
            <a:pPr marL="285750" indent="-285750">
              <a:lnSpc>
                <a:spcPct val="100000"/>
              </a:lnSpc>
              <a:buFont typeface="Arial" panose="020B0604020202020204" pitchFamily="34" charset="0"/>
              <a:buChar char="•"/>
            </a:pPr>
            <a:r>
              <a:rPr lang="en-US" sz="2400" b="0" dirty="0">
                <a:solidFill>
                  <a:schemeClr val="bg1"/>
                </a:solidFill>
              </a:rPr>
              <a:t>Reorganize your talk so it flows better</a:t>
            </a:r>
          </a:p>
          <a:p>
            <a:pPr marL="285750" indent="-285750">
              <a:lnSpc>
                <a:spcPct val="100000"/>
              </a:lnSpc>
              <a:buFont typeface="Arial" panose="020B0604020202020204" pitchFamily="34" charset="0"/>
              <a:buChar char="•"/>
            </a:pPr>
            <a:r>
              <a:rPr lang="en-US" sz="2400" b="0" dirty="0">
                <a:solidFill>
                  <a:schemeClr val="bg1"/>
                </a:solidFill>
              </a:rPr>
              <a:t>Prioritize &amp; add punch – make it memorable</a:t>
            </a:r>
          </a:p>
          <a:p>
            <a:pPr marL="285750" indent="-285750">
              <a:lnSpc>
                <a:spcPct val="100000"/>
              </a:lnSpc>
              <a:buFont typeface="Arial" panose="020B0604020202020204" pitchFamily="34" charset="0"/>
              <a:buChar char="•"/>
            </a:pPr>
            <a:r>
              <a:rPr lang="en-US" sz="2400" b="0" dirty="0">
                <a:solidFill>
                  <a:schemeClr val="bg1"/>
                </a:solidFill>
              </a:rPr>
              <a:t>Practice &amp; internalize so you speak naturally</a:t>
            </a:r>
          </a:p>
          <a:p>
            <a:pPr marL="285750" indent="-285750">
              <a:lnSpc>
                <a:spcPct val="100000"/>
              </a:lnSpc>
              <a:buFont typeface="Arial" panose="020B0604020202020204" pitchFamily="34" charset="0"/>
              <a:buChar char="•"/>
            </a:pPr>
            <a:r>
              <a:rPr lang="en-US" sz="2400" b="0" dirty="0">
                <a:solidFill>
                  <a:schemeClr val="bg1"/>
                </a:solidFill>
              </a:rPr>
              <a:t>Use simple visuals/key words as your cues</a:t>
            </a:r>
          </a:p>
          <a:p>
            <a:pPr marL="285750" indent="-285750">
              <a:lnSpc>
                <a:spcPct val="100000"/>
              </a:lnSpc>
              <a:buFont typeface="Arial" panose="020B0604020202020204" pitchFamily="34" charset="0"/>
              <a:buChar char="•"/>
            </a:pPr>
            <a:r>
              <a:rPr lang="en-US" sz="2400" b="0" dirty="0">
                <a:solidFill>
                  <a:schemeClr val="bg1"/>
                </a:solidFill>
              </a:rPr>
              <a:t>Step away from PPT to tell a story</a:t>
            </a:r>
            <a:endParaRPr lang="en-US" sz="2400" b="0" dirty="0">
              <a:solidFill>
                <a:schemeClr val="accent6">
                  <a:lumMod val="75000"/>
                </a:schemeClr>
              </a:solidFill>
            </a:endParaRPr>
          </a:p>
          <a:p>
            <a:pPr>
              <a:lnSpc>
                <a:spcPts val="0"/>
              </a:lnSpc>
            </a:pPr>
            <a:r>
              <a:rPr lang="en-US" sz="2400" b="0" dirty="0">
                <a:solidFill>
                  <a:schemeClr val="accent6">
                    <a:lumMod val="75000"/>
                  </a:schemeClr>
                </a:solidFill>
              </a:rPr>
              <a:t> </a:t>
            </a:r>
          </a:p>
          <a:p>
            <a:pPr>
              <a:lnSpc>
                <a:spcPct val="100000"/>
              </a:lnSpc>
            </a:pPr>
            <a:r>
              <a:rPr lang="en-US" sz="2400" b="0" dirty="0">
                <a:solidFill>
                  <a:schemeClr val="accent6">
                    <a:lumMod val="75000"/>
                  </a:schemeClr>
                </a:solidFill>
              </a:rPr>
              <a:t>          Find out what works best for you/your audience.</a:t>
            </a:r>
            <a:endParaRPr lang="en-US" sz="2400" b="0" dirty="0"/>
          </a:p>
        </p:txBody>
      </p:sp>
      <p:sp>
        <p:nvSpPr>
          <p:cNvPr id="5" name="Oval 4"/>
          <p:cNvSpPr/>
          <p:nvPr/>
        </p:nvSpPr>
        <p:spPr>
          <a:xfrm>
            <a:off x="4835770" y="523522"/>
            <a:ext cx="563266" cy="5694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6503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77431CD-109D-4799-81C2-761F8C28FE26}" type="slidenum">
              <a:rPr lang="en-CA" smtClean="0"/>
              <a:t>19</a:t>
            </a:fld>
            <a:endParaRPr lang="en-CA"/>
          </a:p>
        </p:txBody>
      </p:sp>
      <p:sp>
        <p:nvSpPr>
          <p:cNvPr id="7" name="Content Placeholder 1"/>
          <p:cNvSpPr txBox="1">
            <a:spLocks/>
          </p:cNvSpPr>
          <p:nvPr/>
        </p:nvSpPr>
        <p:spPr>
          <a:xfrm>
            <a:off x="452811" y="1903078"/>
            <a:ext cx="8396653" cy="995423"/>
          </a:xfrm>
          <a:prstGeom prst="rect">
            <a:avLst/>
          </a:prstGeom>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pPr>
              <a:lnSpc>
                <a:spcPct val="100000"/>
              </a:lnSpc>
            </a:pPr>
            <a:r>
              <a:rPr lang="en-US" sz="1600" b="0" dirty="0">
                <a:solidFill>
                  <a:schemeClr val="bg1"/>
                </a:solidFill>
                <a:latin typeface="Times New Roman" panose="02020603050405020304" pitchFamily="18" charset="0"/>
                <a:cs typeface="Times New Roman" panose="02020603050405020304" pitchFamily="18" charset="0"/>
              </a:rPr>
              <a:t>And above all try to avoid putting tons of small print on each slide with overly wide margins all done in complete sentences and small font size with a </a:t>
            </a:r>
            <a:r>
              <a:rPr lang="en-US" sz="1600" b="0" dirty="0">
                <a:solidFill>
                  <a:schemeClr val="bg1"/>
                </a:solidFill>
                <a:latin typeface="Garamond" panose="02020404030301010803" pitchFamily="18" charset="0"/>
                <a:cs typeface="Times New Roman" panose="02020603050405020304" pitchFamily="18" charset="0"/>
              </a:rPr>
              <a:t>multitude of font types and tiny numbers on the screen that the audience can’t possible absorb, especially those sitting in the back who just flew in from overseas and are highly jetlagged and new to your particular sub-discipline, when in fact brain science is very clear on the fact that</a:t>
            </a:r>
          </a:p>
          <a:p>
            <a:pPr>
              <a:lnSpc>
                <a:spcPct val="100000"/>
              </a:lnSpc>
            </a:pPr>
            <a:endParaRPr lang="en-US" sz="1400" b="0" dirty="0">
              <a:solidFill>
                <a:schemeClr val="accent4">
                  <a:lumMod val="75000"/>
                </a:schemeClr>
              </a:solidFill>
              <a:latin typeface="Garamond" panose="02020404030301010803" pitchFamily="18" charset="0"/>
              <a:cs typeface="Times New Roman" panose="02020603050405020304" pitchFamily="18" charset="0"/>
            </a:endParaRPr>
          </a:p>
          <a:p>
            <a:pPr>
              <a:lnSpc>
                <a:spcPct val="100000"/>
              </a:lnSpc>
            </a:pPr>
            <a:endParaRPr lang="en-US" sz="1400" b="0" dirty="0">
              <a:solidFill>
                <a:schemeClr val="accent4">
                  <a:lumMod val="75000"/>
                </a:schemeClr>
              </a:solidFill>
              <a:latin typeface="Garamond" panose="02020404030301010803" pitchFamily="18" charset="0"/>
              <a:cs typeface="Times New Roman" panose="02020603050405020304" pitchFamily="18" charset="0"/>
            </a:endParaRPr>
          </a:p>
        </p:txBody>
      </p:sp>
      <p:sp>
        <p:nvSpPr>
          <p:cNvPr id="5" name="Content Placeholder 1"/>
          <p:cNvSpPr txBox="1">
            <a:spLocks/>
          </p:cNvSpPr>
          <p:nvPr/>
        </p:nvSpPr>
        <p:spPr>
          <a:xfrm>
            <a:off x="1230088" y="3382078"/>
            <a:ext cx="6420055" cy="1581359"/>
          </a:xfrm>
          <a:prstGeom prst="rect">
            <a:avLst/>
          </a:prstGeom>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pPr marL="285750" indent="-285750">
              <a:lnSpc>
                <a:spcPct val="100000"/>
              </a:lnSpc>
              <a:buFont typeface="Arial" panose="020B0604020202020204" pitchFamily="34" charset="0"/>
              <a:buChar char="•"/>
            </a:pPr>
            <a:r>
              <a:rPr lang="en-US" sz="2400" dirty="0">
                <a:solidFill>
                  <a:schemeClr val="bg1"/>
                </a:solidFill>
                <a:latin typeface="Aharoni" panose="02010803020104030203" pitchFamily="2" charset="-79"/>
                <a:cs typeface="Aharoni" panose="02010803020104030203" pitchFamily="2" charset="-79"/>
              </a:rPr>
              <a:t>We are all visual learners</a:t>
            </a:r>
          </a:p>
          <a:p>
            <a:pPr marL="285750" indent="-285750">
              <a:lnSpc>
                <a:spcPct val="100000"/>
              </a:lnSpc>
              <a:buFont typeface="Arial" panose="020B0604020202020204" pitchFamily="34" charset="0"/>
              <a:buChar char="•"/>
            </a:pPr>
            <a:r>
              <a:rPr lang="en-US" sz="2400" dirty="0">
                <a:solidFill>
                  <a:schemeClr val="bg1"/>
                </a:solidFill>
                <a:latin typeface="Aharoni" panose="02010803020104030203" pitchFamily="2" charset="-79"/>
                <a:cs typeface="Aharoni" panose="02010803020104030203" pitchFamily="2" charset="-79"/>
              </a:rPr>
              <a:t>We can really only focus on one thing at a time</a:t>
            </a:r>
          </a:p>
          <a:p>
            <a:pPr marL="285750" indent="-285750">
              <a:lnSpc>
                <a:spcPct val="100000"/>
              </a:lnSpc>
              <a:buFont typeface="Arial" panose="020B0604020202020204" pitchFamily="34" charset="0"/>
              <a:buChar char="•"/>
            </a:pPr>
            <a:r>
              <a:rPr lang="en-US" sz="2400" dirty="0">
                <a:solidFill>
                  <a:schemeClr val="bg1"/>
                </a:solidFill>
                <a:latin typeface="Aharoni" panose="02010803020104030203" pitchFamily="2" charset="-79"/>
                <a:cs typeface="Aharoni" panose="02010803020104030203" pitchFamily="2" charset="-79"/>
              </a:rPr>
              <a:t>Too much</a:t>
            </a:r>
            <a:r>
              <a:rPr lang="en-US" sz="2400" dirty="0">
                <a:solidFill>
                  <a:schemeClr val="accent5">
                    <a:lumMod val="40000"/>
                    <a:lumOff val="60000"/>
                  </a:schemeClr>
                </a:solidFill>
                <a:latin typeface="Aharoni" panose="02010803020104030203" pitchFamily="2" charset="-79"/>
                <a:cs typeface="Aharoni" panose="02010803020104030203" pitchFamily="2" charset="-79"/>
              </a:rPr>
              <a:t> stimulation</a:t>
            </a:r>
            <a:r>
              <a:rPr lang="en-US" sz="2400" dirty="0">
                <a:solidFill>
                  <a:schemeClr val="bg1"/>
                </a:solidFill>
                <a:latin typeface="Aharoni" panose="02010803020104030203" pitchFamily="2" charset="-79"/>
                <a:cs typeface="Aharoni" panose="02010803020104030203" pitchFamily="2" charset="-79"/>
              </a:rPr>
              <a:t>, </a:t>
            </a:r>
            <a:r>
              <a:rPr lang="en-US" sz="3600" b="0" dirty="0">
                <a:solidFill>
                  <a:schemeClr val="bg1"/>
                </a:solidFill>
                <a:latin typeface="Brush Script MT" panose="03060802040406070304" pitchFamily="66" charset="0"/>
                <a:cs typeface="Aharoni" panose="02010803020104030203" pitchFamily="2" charset="-79"/>
              </a:rPr>
              <a:t>movement</a:t>
            </a:r>
            <a:r>
              <a:rPr lang="en-US" sz="2400" b="0" dirty="0">
                <a:solidFill>
                  <a:schemeClr val="bg1"/>
                </a:solidFill>
                <a:latin typeface="Aharoni" panose="02010803020104030203" pitchFamily="2" charset="-79"/>
                <a:cs typeface="Aharoni" panose="02010803020104030203" pitchFamily="2" charset="-79"/>
              </a:rPr>
              <a:t>,</a:t>
            </a:r>
            <a:r>
              <a:rPr lang="en-US" sz="2400" dirty="0">
                <a:solidFill>
                  <a:schemeClr val="bg1"/>
                </a:solidFill>
                <a:latin typeface="Aharoni" panose="02010803020104030203" pitchFamily="2" charset="-79"/>
                <a:cs typeface="Aharoni" panose="02010803020104030203" pitchFamily="2" charset="-79"/>
              </a:rPr>
              <a:t> and </a:t>
            </a:r>
            <a:r>
              <a:rPr lang="en-US" sz="2400" dirty="0">
                <a:solidFill>
                  <a:srgbClr val="00CC00"/>
                </a:solidFill>
                <a:latin typeface="Aharoni" panose="02010803020104030203" pitchFamily="2" charset="-79"/>
                <a:cs typeface="Aharoni" panose="02010803020104030203" pitchFamily="2" charset="-79"/>
              </a:rPr>
              <a:t>c</a:t>
            </a:r>
            <a:r>
              <a:rPr lang="en-US" sz="2400" dirty="0">
                <a:solidFill>
                  <a:srgbClr val="66FFFF"/>
                </a:solidFill>
                <a:latin typeface="Aharoni" panose="02010803020104030203" pitchFamily="2" charset="-79"/>
                <a:cs typeface="Aharoni" panose="02010803020104030203" pitchFamily="2" charset="-79"/>
              </a:rPr>
              <a:t>o</a:t>
            </a:r>
            <a:r>
              <a:rPr lang="en-US" sz="2400" dirty="0">
                <a:solidFill>
                  <a:srgbClr val="FFFF00"/>
                </a:solidFill>
                <a:latin typeface="Aharoni" panose="02010803020104030203" pitchFamily="2" charset="-79"/>
                <a:cs typeface="Aharoni" panose="02010803020104030203" pitchFamily="2" charset="-79"/>
              </a:rPr>
              <a:t>l</a:t>
            </a:r>
            <a:r>
              <a:rPr lang="en-US" sz="2400" dirty="0">
                <a:solidFill>
                  <a:srgbClr val="FF0000"/>
                </a:solidFill>
                <a:latin typeface="Aharoni" panose="02010803020104030203" pitchFamily="2" charset="-79"/>
                <a:cs typeface="Aharoni" panose="02010803020104030203" pitchFamily="2" charset="-79"/>
              </a:rPr>
              <a:t>o</a:t>
            </a:r>
            <a:r>
              <a:rPr lang="en-US" sz="2400" dirty="0">
                <a:solidFill>
                  <a:srgbClr val="CC0099"/>
                </a:solidFill>
                <a:latin typeface="Aharoni" panose="02010803020104030203" pitchFamily="2" charset="-79"/>
                <a:cs typeface="Aharoni" panose="02010803020104030203" pitchFamily="2" charset="-79"/>
              </a:rPr>
              <a:t>r</a:t>
            </a:r>
            <a:r>
              <a:rPr lang="en-US" sz="2400" dirty="0">
                <a:solidFill>
                  <a:schemeClr val="bg1"/>
                </a:solidFill>
                <a:latin typeface="Aharoni" panose="02010803020104030203" pitchFamily="2" charset="-79"/>
                <a:cs typeface="Aharoni" panose="02010803020104030203" pitchFamily="2" charset="-79"/>
              </a:rPr>
              <a:t> all at once can be </a:t>
            </a:r>
            <a:r>
              <a:rPr lang="en-US" sz="2400" i="1" dirty="0">
                <a:solidFill>
                  <a:schemeClr val="accent3">
                    <a:lumMod val="60000"/>
                    <a:lumOff val="40000"/>
                  </a:schemeClr>
                </a:solidFill>
                <a:effectLst>
                  <a:outerShdw blurRad="38100" dist="38100" dir="2700000" algn="tl">
                    <a:srgbClr val="000000">
                      <a:alpha val="43137"/>
                    </a:srgbClr>
                  </a:outerShdw>
                </a:effectLst>
              </a:rPr>
              <a:t>highly</a:t>
            </a:r>
            <a:r>
              <a:rPr lang="en-US" sz="2400" dirty="0">
                <a:solidFill>
                  <a:schemeClr val="accent3">
                    <a:lumMod val="60000"/>
                    <a:lumOff val="40000"/>
                  </a:schemeClr>
                </a:solidFill>
                <a:effectLst>
                  <a:outerShdw blurRad="38100" dist="38100" dir="2700000" algn="tl">
                    <a:srgbClr val="000000">
                      <a:alpha val="43137"/>
                    </a:srgbClr>
                  </a:outerShdw>
                </a:effectLst>
              </a:rPr>
              <a:t> </a:t>
            </a:r>
            <a:r>
              <a:rPr lang="en-US" sz="2400" dirty="0">
                <a:solidFill>
                  <a:srgbClr val="FF0000"/>
                </a:solidFill>
                <a:effectLst>
                  <a:outerShdw blurRad="38100" dist="38100" dir="2700000" algn="tl">
                    <a:srgbClr val="000000">
                      <a:alpha val="43137"/>
                    </a:srgbClr>
                  </a:outerShdw>
                </a:effectLst>
              </a:rPr>
              <a:t>distracting</a:t>
            </a:r>
            <a:endParaRPr lang="en-US" sz="2400" b="0" dirty="0">
              <a:solidFill>
                <a:srgbClr val="002060"/>
              </a:solidFill>
              <a:latin typeface="Broadway" panose="04040905080B02020502" pitchFamily="82" charset="0"/>
            </a:endParaRPr>
          </a:p>
        </p:txBody>
      </p:sp>
      <p:sp>
        <p:nvSpPr>
          <p:cNvPr id="8" name="Text Placeholder 3"/>
          <p:cNvSpPr>
            <a:spLocks noGrp="1"/>
          </p:cNvSpPr>
          <p:nvPr>
            <p:ph type="body" sz="quarter" idx="13"/>
          </p:nvPr>
        </p:nvSpPr>
        <p:spPr>
          <a:xfrm>
            <a:off x="456881" y="473616"/>
            <a:ext cx="8392583" cy="945885"/>
          </a:xfrm>
        </p:spPr>
        <p:txBody>
          <a:bodyPr/>
          <a:lstStyle/>
          <a:p>
            <a:endParaRPr lang="en-US" sz="3600" dirty="0"/>
          </a:p>
          <a:p>
            <a:r>
              <a:rPr lang="en-US" sz="3600" dirty="0">
                <a:solidFill>
                  <a:schemeClr val="bg1"/>
                </a:solidFill>
              </a:rPr>
              <a:t>PowerPoint with a  </a:t>
            </a:r>
          </a:p>
        </p:txBody>
      </p:sp>
      <p:sp>
        <p:nvSpPr>
          <p:cNvPr id="9" name="Oval 8"/>
          <p:cNvSpPr/>
          <p:nvPr/>
        </p:nvSpPr>
        <p:spPr>
          <a:xfrm>
            <a:off x="4519247" y="540588"/>
            <a:ext cx="563266" cy="5694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4421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7071" y="629528"/>
            <a:ext cx="6997232" cy="1471083"/>
          </a:xfrm>
        </p:spPr>
        <p:txBody>
          <a:bodyPr/>
          <a:lstStyle/>
          <a:p>
            <a:r>
              <a:rPr lang="en-US" dirty="0"/>
              <a:t>AT THE </a:t>
            </a:r>
            <a:r>
              <a:rPr lang="en-US" dirty="0">
                <a:solidFill>
                  <a:schemeClr val="accent3">
                    <a:lumMod val="40000"/>
                    <a:lumOff val="60000"/>
                  </a:schemeClr>
                </a:solidFill>
              </a:rPr>
              <a:t>END OF YOUR Session </a:t>
            </a:r>
            <a:r>
              <a:rPr lang="en-US" dirty="0"/>
              <a:t>And </a:t>
            </a:r>
            <a:r>
              <a:rPr lang="en-US" dirty="0">
                <a:solidFill>
                  <a:schemeClr val="accent3">
                    <a:lumMod val="40000"/>
                    <a:lumOff val="60000"/>
                  </a:schemeClr>
                </a:solidFill>
              </a:rPr>
              <a:t>a month later:</a:t>
            </a:r>
            <a:br>
              <a:rPr lang="en-US" dirty="0"/>
            </a:br>
            <a:endParaRPr lang="en-US" dirty="0"/>
          </a:p>
        </p:txBody>
      </p:sp>
      <p:sp>
        <p:nvSpPr>
          <p:cNvPr id="2" name="TextBox 1"/>
          <p:cNvSpPr txBox="1"/>
          <p:nvPr/>
        </p:nvSpPr>
        <p:spPr>
          <a:xfrm>
            <a:off x="906643" y="2686549"/>
            <a:ext cx="5593746" cy="2523768"/>
          </a:xfrm>
          <a:prstGeom prst="rect">
            <a:avLst/>
          </a:prstGeom>
          <a:noFill/>
        </p:spPr>
        <p:txBody>
          <a:bodyPr wrap="square" rtlCol="0">
            <a:spAutoFit/>
          </a:bodyPr>
          <a:lstStyle/>
          <a:p>
            <a:r>
              <a:rPr lang="en-US" sz="2800" dirty="0">
                <a:solidFill>
                  <a:schemeClr val="bg1"/>
                </a:solidFill>
              </a:rPr>
              <a:t>What do you want attendees to</a:t>
            </a:r>
          </a:p>
          <a:p>
            <a:pPr marL="285750" indent="-285750">
              <a:buFont typeface="Arial" panose="020B0604020202020204" pitchFamily="34" charset="0"/>
              <a:buChar char="•"/>
            </a:pPr>
            <a:r>
              <a:rPr lang="en-US" sz="2800" dirty="0">
                <a:solidFill>
                  <a:schemeClr val="accent3">
                    <a:lumMod val="40000"/>
                    <a:lumOff val="60000"/>
                  </a:schemeClr>
                </a:solidFill>
              </a:rPr>
              <a:t>know</a:t>
            </a:r>
            <a:r>
              <a:rPr lang="en-US" sz="2800" dirty="0">
                <a:solidFill>
                  <a:schemeClr val="bg1"/>
                </a:solidFill>
              </a:rPr>
              <a:t>?</a:t>
            </a:r>
          </a:p>
          <a:p>
            <a:pPr marL="285750" indent="-285750">
              <a:buFont typeface="Arial" panose="020B0604020202020204" pitchFamily="34" charset="0"/>
              <a:buChar char="•"/>
            </a:pPr>
            <a:r>
              <a:rPr lang="en-US" sz="2800" dirty="0">
                <a:solidFill>
                  <a:schemeClr val="accent3">
                    <a:lumMod val="60000"/>
                    <a:lumOff val="40000"/>
                  </a:schemeClr>
                </a:solidFill>
              </a:rPr>
              <a:t>feel</a:t>
            </a:r>
            <a:r>
              <a:rPr lang="en-US" sz="2800" dirty="0">
                <a:solidFill>
                  <a:schemeClr val="bg1"/>
                </a:solidFill>
              </a:rPr>
              <a:t>?</a:t>
            </a:r>
          </a:p>
          <a:p>
            <a:pPr marL="285750" indent="-285750">
              <a:buFont typeface="Arial" panose="020B0604020202020204" pitchFamily="34" charset="0"/>
              <a:buChar char="•"/>
            </a:pPr>
            <a:r>
              <a:rPr lang="en-US" sz="2800" dirty="0">
                <a:solidFill>
                  <a:schemeClr val="accent3">
                    <a:lumMod val="60000"/>
                    <a:lumOff val="40000"/>
                  </a:schemeClr>
                </a:solidFill>
              </a:rPr>
              <a:t>be able to do</a:t>
            </a:r>
            <a:r>
              <a:rPr lang="en-US" sz="2800" dirty="0">
                <a:solidFill>
                  <a:schemeClr val="bg1"/>
                </a:solidFill>
              </a:rPr>
              <a:t>?</a:t>
            </a:r>
          </a:p>
          <a:p>
            <a:pPr marL="285750" indent="-285750">
              <a:buFont typeface="Arial" panose="020B0604020202020204" pitchFamily="34" charset="0"/>
              <a:buChar char="•"/>
            </a:pPr>
            <a:r>
              <a:rPr lang="en-US" sz="2800" dirty="0">
                <a:solidFill>
                  <a:schemeClr val="accent3">
                    <a:lumMod val="60000"/>
                    <a:lumOff val="40000"/>
                  </a:schemeClr>
                </a:solidFill>
              </a:rPr>
              <a:t>remember</a:t>
            </a:r>
            <a:r>
              <a:rPr lang="en-US" sz="2800" dirty="0">
                <a:solidFill>
                  <a:schemeClr val="bg1"/>
                </a:solidFill>
              </a:rPr>
              <a:t>?</a:t>
            </a:r>
          </a:p>
          <a:p>
            <a:endParaRPr lang="en-US" dirty="0"/>
          </a:p>
        </p:txBody>
      </p:sp>
    </p:spTree>
    <p:extLst>
      <p:ext uri="{BB962C8B-B14F-4D97-AF65-F5344CB8AC3E}">
        <p14:creationId xmlns:p14="http://schemas.microsoft.com/office/powerpoint/2010/main" val="2414558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77431CD-109D-4799-81C2-761F8C28FE26}" type="slidenum">
              <a:rPr lang="en-CA" smtClean="0"/>
              <a:t>20</a:t>
            </a:fld>
            <a:endParaRPr lang="en-CA"/>
          </a:p>
        </p:txBody>
      </p:sp>
      <p:sp>
        <p:nvSpPr>
          <p:cNvPr id="5" name="Content Placeholder 1"/>
          <p:cNvSpPr txBox="1">
            <a:spLocks/>
          </p:cNvSpPr>
          <p:nvPr/>
        </p:nvSpPr>
        <p:spPr>
          <a:xfrm>
            <a:off x="1176498" y="2496412"/>
            <a:ext cx="6121118" cy="1581359"/>
          </a:xfrm>
          <a:prstGeom prst="rect">
            <a:avLst/>
          </a:prstGeom>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pPr marL="285750" indent="-285750">
              <a:lnSpc>
                <a:spcPct val="100000"/>
              </a:lnSpc>
              <a:buFont typeface="Arial" panose="020B0604020202020204" pitchFamily="34" charset="0"/>
              <a:buChar char="•"/>
            </a:pPr>
            <a:endParaRPr lang="en-US" b="0" dirty="0">
              <a:solidFill>
                <a:srgbClr val="002060"/>
              </a:solidFill>
              <a:latin typeface="Broadway" panose="04040905080B02020502" pitchFamily="82" charset="0"/>
            </a:endParaRPr>
          </a:p>
        </p:txBody>
      </p:sp>
      <p:sp>
        <p:nvSpPr>
          <p:cNvPr id="6" name="Content Placeholder 1"/>
          <p:cNvSpPr txBox="1">
            <a:spLocks/>
          </p:cNvSpPr>
          <p:nvPr/>
        </p:nvSpPr>
        <p:spPr>
          <a:xfrm>
            <a:off x="1494692" y="1807161"/>
            <a:ext cx="6268915" cy="3485807"/>
          </a:xfrm>
          <a:prstGeom prst="rect">
            <a:avLst/>
          </a:prstGeom>
          <a:solidFill>
            <a:schemeClr val="tx1"/>
          </a:solidFill>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endParaRPr lang="en-US" sz="2400" b="0" dirty="0">
              <a:solidFill>
                <a:schemeClr val="bg1"/>
              </a:solidFill>
            </a:endParaRPr>
          </a:p>
          <a:p>
            <a:r>
              <a:rPr lang="en-US" sz="2400" b="0" dirty="0">
                <a:solidFill>
                  <a:schemeClr val="bg1"/>
                </a:solidFill>
              </a:rPr>
              <a:t>For more, check out this </a:t>
            </a:r>
            <a:r>
              <a:rPr lang="en-US" sz="2400" b="0" dirty="0" err="1">
                <a:solidFill>
                  <a:schemeClr val="bg1"/>
                </a:solidFill>
              </a:rPr>
              <a:t>TEDx</a:t>
            </a:r>
            <a:r>
              <a:rPr lang="en-US" sz="2400" b="0" dirty="0">
                <a:solidFill>
                  <a:schemeClr val="bg1"/>
                </a:solidFill>
              </a:rPr>
              <a:t> TALK by </a:t>
            </a:r>
          </a:p>
          <a:p>
            <a:r>
              <a:rPr lang="en-US" sz="2400" b="0" dirty="0">
                <a:solidFill>
                  <a:schemeClr val="bg1"/>
                </a:solidFill>
              </a:rPr>
              <a:t>David JP Phillips (2014, 20 minutes)</a:t>
            </a:r>
          </a:p>
          <a:p>
            <a:pPr>
              <a:lnSpc>
                <a:spcPts val="800"/>
              </a:lnSpc>
            </a:pPr>
            <a:endParaRPr lang="en-US" sz="2400" b="0" dirty="0">
              <a:solidFill>
                <a:schemeClr val="bg1"/>
              </a:solidFill>
            </a:endParaRPr>
          </a:p>
          <a:p>
            <a:pPr>
              <a:lnSpc>
                <a:spcPts val="800"/>
              </a:lnSpc>
            </a:pPr>
            <a:endParaRPr lang="en-US" sz="2400" b="0" dirty="0">
              <a:solidFill>
                <a:schemeClr val="bg1"/>
              </a:solidFill>
            </a:endParaRPr>
          </a:p>
          <a:p>
            <a:pPr>
              <a:lnSpc>
                <a:spcPts val="800"/>
              </a:lnSpc>
            </a:pPr>
            <a:endParaRPr lang="en-US" sz="2400" b="0" dirty="0">
              <a:solidFill>
                <a:schemeClr val="bg1"/>
              </a:solidFill>
            </a:endParaRPr>
          </a:p>
          <a:p>
            <a:pPr marL="342900" indent="-342900">
              <a:lnSpc>
                <a:spcPct val="100000"/>
              </a:lnSpc>
              <a:buFont typeface="Arial" panose="020B0604020202020204" pitchFamily="34" charset="0"/>
              <a:buChar char="•"/>
            </a:pPr>
            <a:r>
              <a:rPr lang="en-US" sz="2400" b="0" dirty="0">
                <a:solidFill>
                  <a:schemeClr val="bg1"/>
                </a:solidFill>
              </a:rPr>
              <a:t>Five presentation design principles based on neuroscience</a:t>
            </a:r>
          </a:p>
          <a:p>
            <a:pPr marL="342900" indent="-342900">
              <a:lnSpc>
                <a:spcPct val="100000"/>
              </a:lnSpc>
              <a:buFont typeface="Arial" panose="020B0604020202020204" pitchFamily="34" charset="0"/>
              <a:buChar char="•"/>
            </a:pPr>
            <a:r>
              <a:rPr lang="en-US" sz="2400" b="0" dirty="0">
                <a:solidFill>
                  <a:schemeClr val="bg1"/>
                </a:solidFill>
              </a:rPr>
              <a:t>Why it’s a mistake to put too many items on a PowerPoint slide</a:t>
            </a:r>
          </a:p>
          <a:p>
            <a:endParaRPr lang="en-US" sz="1800" b="0" dirty="0"/>
          </a:p>
          <a:p>
            <a:endParaRPr lang="en-US" sz="1800" b="0" dirty="0"/>
          </a:p>
        </p:txBody>
      </p:sp>
      <p:sp>
        <p:nvSpPr>
          <p:cNvPr id="7" name="Text Placeholder 3"/>
          <p:cNvSpPr>
            <a:spLocks noGrp="1"/>
          </p:cNvSpPr>
          <p:nvPr>
            <p:ph type="body" sz="quarter" idx="13"/>
          </p:nvPr>
        </p:nvSpPr>
        <p:spPr>
          <a:xfrm>
            <a:off x="609068" y="591964"/>
            <a:ext cx="8392583" cy="945885"/>
          </a:xfrm>
        </p:spPr>
        <p:txBody>
          <a:bodyPr/>
          <a:lstStyle/>
          <a:p>
            <a:endParaRPr lang="en-US" sz="3600" dirty="0"/>
          </a:p>
          <a:p>
            <a:r>
              <a:rPr lang="en-US" sz="3600" dirty="0">
                <a:solidFill>
                  <a:schemeClr val="bg1"/>
                </a:solidFill>
              </a:rPr>
              <a:t>PowerPoint with a  </a:t>
            </a:r>
          </a:p>
        </p:txBody>
      </p:sp>
      <p:sp>
        <p:nvSpPr>
          <p:cNvPr id="8" name="Oval 7"/>
          <p:cNvSpPr/>
          <p:nvPr/>
        </p:nvSpPr>
        <p:spPr>
          <a:xfrm>
            <a:off x="4660200" y="642162"/>
            <a:ext cx="563266" cy="5694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494692" y="2892528"/>
            <a:ext cx="5020407" cy="461665"/>
          </a:xfrm>
          <a:prstGeom prst="rect">
            <a:avLst/>
          </a:prstGeom>
          <a:solidFill>
            <a:schemeClr val="accent2">
              <a:lumMod val="20000"/>
              <a:lumOff val="80000"/>
            </a:schemeClr>
          </a:solidFill>
        </p:spPr>
        <p:txBody>
          <a:bodyPr wrap="square" rtlCol="0">
            <a:spAutoFit/>
          </a:bodyPr>
          <a:lstStyle/>
          <a:p>
            <a:r>
              <a:rPr lang="en-US" sz="2400" u="sng" dirty="0">
                <a:solidFill>
                  <a:srgbClr val="FFFF00"/>
                </a:solidFill>
                <a:hlinkClick r:id="rId2"/>
              </a:rPr>
              <a:t>How to Avoid Death by PowerPoint</a:t>
            </a:r>
            <a:endParaRPr lang="en-US" sz="2400" dirty="0">
              <a:solidFill>
                <a:srgbClr val="FFFF00"/>
              </a:solidFill>
            </a:endParaRPr>
          </a:p>
        </p:txBody>
      </p:sp>
    </p:spTree>
    <p:extLst>
      <p:ext uri="{BB962C8B-B14F-4D97-AF65-F5344CB8AC3E}">
        <p14:creationId xmlns:p14="http://schemas.microsoft.com/office/powerpoint/2010/main" val="2688027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77431CD-109D-4799-81C2-761F8C28FE26}" type="slidenum">
              <a:rPr lang="en-CA" smtClean="0"/>
              <a:t>21</a:t>
            </a:fld>
            <a:endParaRPr lang="en-CA"/>
          </a:p>
        </p:txBody>
      </p:sp>
      <p:sp>
        <p:nvSpPr>
          <p:cNvPr id="5" name="Content Placeholder 1"/>
          <p:cNvSpPr txBox="1">
            <a:spLocks/>
          </p:cNvSpPr>
          <p:nvPr/>
        </p:nvSpPr>
        <p:spPr>
          <a:xfrm>
            <a:off x="1176498" y="2496412"/>
            <a:ext cx="6121118" cy="1581359"/>
          </a:xfrm>
          <a:prstGeom prst="rect">
            <a:avLst/>
          </a:prstGeom>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pPr marL="285750" indent="-285750">
              <a:lnSpc>
                <a:spcPct val="100000"/>
              </a:lnSpc>
              <a:buFont typeface="Arial" panose="020B0604020202020204" pitchFamily="34" charset="0"/>
              <a:buChar char="•"/>
            </a:pPr>
            <a:endParaRPr lang="en-US" b="0" dirty="0">
              <a:solidFill>
                <a:srgbClr val="002060"/>
              </a:solidFill>
              <a:latin typeface="Broadway" panose="04040905080B02020502" pitchFamily="82" charset="0"/>
            </a:endParaRPr>
          </a:p>
        </p:txBody>
      </p:sp>
      <p:sp>
        <p:nvSpPr>
          <p:cNvPr id="6" name="Content Placeholder 1"/>
          <p:cNvSpPr txBox="1">
            <a:spLocks/>
          </p:cNvSpPr>
          <p:nvPr/>
        </p:nvSpPr>
        <p:spPr>
          <a:xfrm>
            <a:off x="1494692" y="1807161"/>
            <a:ext cx="6472810" cy="3485807"/>
          </a:xfrm>
          <a:prstGeom prst="rect">
            <a:avLst/>
          </a:prstGeom>
          <a:solidFill>
            <a:schemeClr val="tx1"/>
          </a:solidFill>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pPr>
              <a:lnSpc>
                <a:spcPts val="800"/>
              </a:lnSpc>
            </a:pPr>
            <a:endParaRPr lang="en-US" sz="2400" b="0" dirty="0">
              <a:solidFill>
                <a:schemeClr val="bg1"/>
              </a:solidFill>
            </a:endParaRPr>
          </a:p>
          <a:p>
            <a:pPr>
              <a:lnSpc>
                <a:spcPts val="800"/>
              </a:lnSpc>
            </a:pPr>
            <a:endParaRPr lang="en-US" sz="2400" b="0" dirty="0">
              <a:solidFill>
                <a:schemeClr val="bg1"/>
              </a:solidFill>
            </a:endParaRPr>
          </a:p>
          <a:p>
            <a:pPr>
              <a:lnSpc>
                <a:spcPts val="800"/>
              </a:lnSpc>
            </a:pPr>
            <a:r>
              <a:rPr lang="en-US" sz="3200" b="0" i="0" dirty="0">
                <a:solidFill>
                  <a:schemeClr val="bg1"/>
                </a:solidFill>
                <a:effectLst/>
                <a:latin typeface="Helvetica" panose="020B0604020202020204" pitchFamily="34" charset="0"/>
              </a:rPr>
              <a:t>The Secret Structure of Great Talks</a:t>
            </a:r>
            <a:r>
              <a:rPr lang="en-US" sz="2400" b="0" dirty="0">
                <a:solidFill>
                  <a:schemeClr val="bg1"/>
                </a:solidFill>
              </a:rPr>
              <a:t>:</a:t>
            </a:r>
          </a:p>
          <a:p>
            <a:pPr marL="342900" indent="-342900">
              <a:lnSpc>
                <a:spcPct val="100000"/>
              </a:lnSpc>
              <a:buFont typeface="Arial" panose="020B0604020202020204" pitchFamily="34" charset="0"/>
              <a:buChar char="•"/>
            </a:pPr>
            <a:r>
              <a:rPr lang="en-US" sz="2000" b="0" i="0" dirty="0">
                <a:solidFill>
                  <a:schemeClr val="bg1"/>
                </a:solidFill>
                <a:effectLst/>
                <a:latin typeface="Helvetica" panose="020B0604020202020204" pitchFamily="34" charset="0"/>
              </a:rPr>
              <a:t>Nancy Duarte is a speaker and presentation design expert.</a:t>
            </a:r>
            <a:r>
              <a:rPr lang="en-US" sz="1400" b="0" i="0" dirty="0">
                <a:solidFill>
                  <a:schemeClr val="bg1"/>
                </a:solidFill>
                <a:effectLst/>
                <a:latin typeface="Helvetica" panose="020B0604020202020204" pitchFamily="34" charset="0"/>
              </a:rPr>
              <a:t> </a:t>
            </a:r>
            <a:r>
              <a:rPr lang="en-US" sz="2000" b="0" i="0" dirty="0">
                <a:solidFill>
                  <a:schemeClr val="bg1"/>
                </a:solidFill>
                <a:effectLst/>
                <a:latin typeface="Helvetica" panose="020B0604020202020204" pitchFamily="34" charset="0"/>
              </a:rPr>
              <a:t>In her TED Talk, she dissects the 4 elements of a great presentation:</a:t>
            </a:r>
            <a:endParaRPr lang="en-US" sz="2400" b="0" dirty="0">
              <a:solidFill>
                <a:schemeClr val="bg1"/>
              </a:solidFill>
            </a:endParaRPr>
          </a:p>
          <a:p>
            <a:pPr>
              <a:lnSpc>
                <a:spcPct val="100000"/>
              </a:lnSpc>
            </a:pPr>
            <a:endParaRPr lang="en-US" sz="1800" b="0" i="0" dirty="0">
              <a:solidFill>
                <a:schemeClr val="bg1"/>
              </a:solidFill>
              <a:effectLst/>
              <a:latin typeface="Helvetica" panose="020B0604020202020204" pitchFamily="34" charset="0"/>
            </a:endParaRPr>
          </a:p>
          <a:p>
            <a:pPr marL="342900" indent="-342900">
              <a:lnSpc>
                <a:spcPct val="100000"/>
              </a:lnSpc>
              <a:buFont typeface="+mj-lt"/>
              <a:buAutoNum type="arabicPeriod"/>
            </a:pPr>
            <a:r>
              <a:rPr lang="en-US" sz="1800" b="0" i="0" dirty="0">
                <a:solidFill>
                  <a:schemeClr val="bg1"/>
                </a:solidFill>
                <a:effectLst/>
                <a:latin typeface="Helvetica" panose="020B0604020202020204" pitchFamily="34" charset="0"/>
              </a:rPr>
              <a:t>What is</a:t>
            </a:r>
          </a:p>
          <a:p>
            <a:pPr marL="342900" indent="-342900">
              <a:lnSpc>
                <a:spcPct val="100000"/>
              </a:lnSpc>
              <a:buFont typeface="+mj-lt"/>
              <a:buAutoNum type="arabicPeriod"/>
            </a:pPr>
            <a:r>
              <a:rPr lang="en-US" sz="1800" b="0" i="0" dirty="0">
                <a:solidFill>
                  <a:schemeClr val="bg1"/>
                </a:solidFill>
                <a:effectLst/>
                <a:latin typeface="Helvetica" panose="020B0604020202020204" pitchFamily="34" charset="0"/>
              </a:rPr>
              <a:t>What could be</a:t>
            </a:r>
          </a:p>
          <a:p>
            <a:pPr marL="342900" indent="-342900">
              <a:lnSpc>
                <a:spcPct val="100000"/>
              </a:lnSpc>
              <a:buFont typeface="+mj-lt"/>
              <a:buAutoNum type="arabicPeriod"/>
            </a:pPr>
            <a:r>
              <a:rPr lang="en-US" sz="1800" b="0" i="0" dirty="0">
                <a:solidFill>
                  <a:schemeClr val="bg1"/>
                </a:solidFill>
                <a:effectLst/>
                <a:latin typeface="Helvetica" panose="020B0604020202020204" pitchFamily="34" charset="0"/>
              </a:rPr>
              <a:t>A moment to remember</a:t>
            </a:r>
          </a:p>
          <a:p>
            <a:pPr marL="342900" indent="-342900">
              <a:lnSpc>
                <a:spcPct val="100000"/>
              </a:lnSpc>
              <a:buFont typeface="+mj-lt"/>
              <a:buAutoNum type="arabicPeriod"/>
            </a:pPr>
            <a:r>
              <a:rPr lang="en-US" sz="1800" b="0" i="0" dirty="0">
                <a:solidFill>
                  <a:schemeClr val="bg1"/>
                </a:solidFill>
                <a:effectLst/>
                <a:latin typeface="Helvetica" panose="020B0604020202020204" pitchFamily="34" charset="0"/>
              </a:rPr>
              <a:t>Promise of “New Bliss”</a:t>
            </a:r>
            <a:endParaRPr lang="en-US" sz="1800" b="0" dirty="0">
              <a:solidFill>
                <a:schemeClr val="bg1"/>
              </a:solidFill>
            </a:endParaRPr>
          </a:p>
          <a:p>
            <a:endParaRPr lang="en-US" sz="1800" b="0" dirty="0"/>
          </a:p>
        </p:txBody>
      </p:sp>
      <p:sp>
        <p:nvSpPr>
          <p:cNvPr id="7" name="Text Placeholder 3"/>
          <p:cNvSpPr>
            <a:spLocks noGrp="1"/>
          </p:cNvSpPr>
          <p:nvPr>
            <p:ph type="body" sz="quarter" idx="13"/>
          </p:nvPr>
        </p:nvSpPr>
        <p:spPr>
          <a:xfrm>
            <a:off x="609068" y="591964"/>
            <a:ext cx="8392583" cy="945885"/>
          </a:xfrm>
        </p:spPr>
        <p:txBody>
          <a:bodyPr/>
          <a:lstStyle/>
          <a:p>
            <a:endParaRPr lang="en-US" sz="3600" dirty="0"/>
          </a:p>
          <a:p>
            <a:r>
              <a:rPr lang="en-US" sz="3600" dirty="0">
                <a:solidFill>
                  <a:schemeClr val="bg1"/>
                </a:solidFill>
              </a:rPr>
              <a:t>PowerPoint with a  </a:t>
            </a:r>
          </a:p>
        </p:txBody>
      </p:sp>
      <p:sp>
        <p:nvSpPr>
          <p:cNvPr id="8" name="Oval 7"/>
          <p:cNvSpPr/>
          <p:nvPr/>
        </p:nvSpPr>
        <p:spPr>
          <a:xfrm>
            <a:off x="4660200" y="642162"/>
            <a:ext cx="563266" cy="5694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00173" y="3508269"/>
            <a:ext cx="5020407" cy="461665"/>
          </a:xfrm>
          <a:prstGeom prst="rect">
            <a:avLst/>
          </a:prstGeom>
          <a:solidFill>
            <a:schemeClr val="accent2">
              <a:lumMod val="20000"/>
              <a:lumOff val="80000"/>
            </a:schemeClr>
          </a:solidFill>
        </p:spPr>
        <p:txBody>
          <a:bodyPr wrap="square" rtlCol="0">
            <a:spAutoFit/>
          </a:bodyPr>
          <a:lstStyle/>
          <a:p>
            <a:r>
              <a:rPr lang="en-US" sz="2400" u="sng" dirty="0">
                <a:solidFill>
                  <a:srgbClr val="FFFF00"/>
                </a:solidFill>
                <a:hlinkClick r:id="rId2"/>
              </a:rPr>
              <a:t>The Secret Structure of Great Talks</a:t>
            </a:r>
            <a:endParaRPr lang="en-US" sz="2400" dirty="0">
              <a:solidFill>
                <a:srgbClr val="FFFF00"/>
              </a:solidFill>
            </a:endParaRPr>
          </a:p>
        </p:txBody>
      </p:sp>
    </p:spTree>
    <p:extLst>
      <p:ext uri="{BB962C8B-B14F-4D97-AF65-F5344CB8AC3E}">
        <p14:creationId xmlns:p14="http://schemas.microsoft.com/office/powerpoint/2010/main" val="2882890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s://upload.wikimedia.org/wikipedia/commons/5/5b/Fern_detai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380999"/>
            <a:ext cx="9651998" cy="7238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4600" y="1905000"/>
            <a:ext cx="7467600" cy="2862322"/>
          </a:xfrm>
          <a:prstGeom prst="rect">
            <a:avLst/>
          </a:prstGeom>
        </p:spPr>
        <p:txBody>
          <a:bodyPr wrap="square">
            <a:spAutoFit/>
          </a:bodyPr>
          <a:lstStyle/>
          <a:p>
            <a:pPr lvl="1" algn="r"/>
            <a:r>
              <a:rPr lang="en-US" sz="3600" b="1" dirty="0">
                <a:solidFill>
                  <a:schemeClr val="bg1"/>
                </a:solidFill>
                <a:effectLst>
                  <a:outerShdw blurRad="38100" dist="38100" dir="2700000" algn="tl">
                    <a:srgbClr val="000000">
                      <a:alpha val="43137"/>
                    </a:srgbClr>
                  </a:outerShdw>
                </a:effectLst>
              </a:rPr>
              <a:t>Remember…</a:t>
            </a:r>
          </a:p>
          <a:p>
            <a:pPr lvl="1" algn="r"/>
            <a:r>
              <a:rPr lang="en-US" sz="3600" b="1" dirty="0">
                <a:solidFill>
                  <a:schemeClr val="bg1"/>
                </a:solidFill>
                <a:effectLst>
                  <a:outerShdw blurRad="38100" dist="38100" dir="2700000" algn="tl">
                    <a:srgbClr val="000000">
                      <a:alpha val="43137"/>
                    </a:srgbClr>
                  </a:outerShdw>
                </a:effectLst>
              </a:rPr>
              <a:t>Metaphors </a:t>
            </a:r>
          </a:p>
          <a:p>
            <a:pPr lvl="1" algn="r"/>
            <a:r>
              <a:rPr lang="en-US" sz="3600" b="1" dirty="0">
                <a:solidFill>
                  <a:schemeClr val="bg1"/>
                </a:solidFill>
                <a:effectLst>
                  <a:outerShdw blurRad="38100" dist="38100" dir="2700000" algn="tl">
                    <a:srgbClr val="000000">
                      <a:alpha val="43137"/>
                    </a:srgbClr>
                  </a:outerShdw>
                </a:effectLst>
              </a:rPr>
              <a:t>and images </a:t>
            </a:r>
          </a:p>
          <a:p>
            <a:pPr lvl="1" algn="r"/>
            <a:r>
              <a:rPr lang="en-US" sz="3600" b="1" dirty="0">
                <a:solidFill>
                  <a:schemeClr val="bg1"/>
                </a:solidFill>
                <a:effectLst>
                  <a:outerShdw blurRad="38100" dist="38100" dir="2700000" algn="tl">
                    <a:srgbClr val="000000">
                      <a:alpha val="43137"/>
                    </a:srgbClr>
                  </a:outerShdw>
                </a:effectLst>
              </a:rPr>
              <a:t>can be </a:t>
            </a:r>
          </a:p>
          <a:p>
            <a:pPr lvl="1" algn="r"/>
            <a:r>
              <a:rPr lang="en-US" sz="3600" b="1" dirty="0">
                <a:solidFill>
                  <a:schemeClr val="bg1"/>
                </a:solidFill>
                <a:effectLst>
                  <a:outerShdw blurRad="38100" dist="38100" dir="2700000" algn="tl">
                    <a:srgbClr val="000000">
                      <a:alpha val="43137"/>
                    </a:srgbClr>
                  </a:outerShdw>
                </a:effectLst>
              </a:rPr>
              <a:t>powerful</a:t>
            </a:r>
          </a:p>
        </p:txBody>
      </p:sp>
    </p:spTree>
    <p:extLst>
      <p:ext uri="{BB962C8B-B14F-4D97-AF65-F5344CB8AC3E}">
        <p14:creationId xmlns:p14="http://schemas.microsoft.com/office/powerpoint/2010/main" val="1153037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theanimalglobe.com/wp-content/uploads/Cool-Spider-Webs-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3"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598" y="228600"/>
            <a:ext cx="5081955" cy="1384995"/>
          </a:xfrm>
          <a:prstGeom prst="rect">
            <a:avLst/>
          </a:prstGeom>
        </p:spPr>
        <p:txBody>
          <a:bodyPr wrap="square">
            <a:spAutoFit/>
          </a:bodyPr>
          <a:lstStyle/>
          <a:p>
            <a:pPr marL="58738" lvl="1"/>
            <a:r>
              <a:rPr lang="en-US" sz="2000" b="1" dirty="0">
                <a:solidFill>
                  <a:schemeClr val="bg1"/>
                </a:solidFill>
                <a:effectLst>
                  <a:outerShdw blurRad="38100" dist="38100" dir="2700000" algn="tl">
                    <a:srgbClr val="000000">
                      <a:alpha val="43137"/>
                    </a:srgbClr>
                  </a:outerShdw>
                </a:effectLst>
              </a:rPr>
              <a:t>Help make sense of complexity with  systems thinking, frameworks, examples, and mental models </a:t>
            </a:r>
          </a:p>
          <a:p>
            <a:pPr marL="58738" lvl="1"/>
            <a:r>
              <a:rPr lang="en-US" sz="2400" b="1"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078219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www.mynorthwest.com/emedia/seattle/14/1472/147250.jpg?filter=mynw/620x370_cropp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1149178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3398" y="228600"/>
            <a:ext cx="5921189" cy="6740307"/>
          </a:xfrm>
          <a:prstGeom prst="rect">
            <a:avLst/>
          </a:prstGeom>
        </p:spPr>
        <p:txBody>
          <a:bodyPr wrap="square">
            <a:spAutoFit/>
          </a:bodyPr>
          <a:lstStyle/>
          <a:p>
            <a:pPr marL="58738" lvl="1">
              <a:lnSpc>
                <a:spcPct val="200000"/>
              </a:lnSpc>
            </a:pPr>
            <a:r>
              <a:rPr lang="en-US" sz="2400" b="1" dirty="0">
                <a:solidFill>
                  <a:schemeClr val="bg1"/>
                </a:solidFill>
                <a:effectLst>
                  <a:outerShdw blurRad="38100" dist="38100" dir="2700000" algn="tl">
                    <a:srgbClr val="000000">
                      <a:alpha val="43137"/>
                    </a:srgbClr>
                  </a:outerShdw>
                </a:effectLst>
              </a:rPr>
              <a:t>Are there people in your story?</a:t>
            </a:r>
          </a:p>
          <a:p>
            <a:pPr marL="58738" lvl="1">
              <a:lnSpc>
                <a:spcPct val="200000"/>
              </a:lnSpc>
            </a:pPr>
            <a:r>
              <a:rPr lang="en-US" sz="2400" dirty="0">
                <a:solidFill>
                  <a:schemeClr val="bg1"/>
                </a:solidFill>
                <a:effectLst>
                  <a:outerShdw blurRad="38100" dist="38100" dir="2700000" algn="tl">
                    <a:srgbClr val="000000">
                      <a:alpha val="43137"/>
                    </a:srgbClr>
                  </a:outerShdw>
                </a:effectLst>
              </a:rPr>
              <a:t>There always are, and they tend to be important to the story,  concerning innovation, human factors, quality culture, organizational learning, hiring decisions, investment priorities, mergers, planning, patient outcomes…</a:t>
            </a:r>
            <a:r>
              <a:rPr lang="en-US" sz="2400" b="1" dirty="0">
                <a:solidFill>
                  <a:schemeClr val="bg1"/>
                </a:solidFill>
                <a:effectLst>
                  <a:outerShdw blurRad="38100" dist="38100" dir="2700000" algn="tl">
                    <a:srgbClr val="000000">
                      <a:alpha val="43137"/>
                    </a:srgbClr>
                  </a:outerShdw>
                </a:effectLst>
              </a:rPr>
              <a:t>Are there stories in your presentation?</a:t>
            </a:r>
          </a:p>
          <a:p>
            <a:pPr marL="58738" lvl="1">
              <a:lnSpc>
                <a:spcPct val="200000"/>
              </a:lnSpc>
            </a:pPr>
            <a:endParaRPr lang="en-US"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272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141D34FF-B8E3-4F08-A477-041BED95F584}" type="slidenum">
              <a:rPr lang="en-US" smtClean="0"/>
              <a:t>25</a:t>
            </a:fld>
            <a:endParaRPr lang="en-US"/>
          </a:p>
        </p:txBody>
      </p:sp>
      <p:pic>
        <p:nvPicPr>
          <p:cNvPr id="1026" name="Picture 2" descr="http://image.slidesharecdn.com/drugdiscoveryanddevelopment-111227060152-phpapp02/95/drug-discovery-and-development-11-638.jpg?cb=142267108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1989" y="765780"/>
            <a:ext cx="7373649" cy="41491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07832" y="5275386"/>
            <a:ext cx="7077806" cy="400110"/>
          </a:xfrm>
          <a:prstGeom prst="rect">
            <a:avLst/>
          </a:prstGeom>
          <a:noFill/>
        </p:spPr>
        <p:txBody>
          <a:bodyPr wrap="square" rtlCol="0">
            <a:spAutoFit/>
          </a:bodyPr>
          <a:lstStyle/>
          <a:p>
            <a:r>
              <a:rPr lang="en-US" sz="2000" b="1" dirty="0">
                <a:solidFill>
                  <a:schemeClr val="bg1"/>
                </a:solidFill>
              </a:rPr>
              <a:t>Simple graphics work well in PowerPoint to tell a story</a:t>
            </a:r>
          </a:p>
        </p:txBody>
      </p:sp>
    </p:spTree>
    <p:extLst>
      <p:ext uri="{BB962C8B-B14F-4D97-AF65-F5344CB8AC3E}">
        <p14:creationId xmlns:p14="http://schemas.microsoft.com/office/powerpoint/2010/main" val="1492163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141D34FF-B8E3-4F08-A477-041BED95F584}" type="slidenum">
              <a:rPr lang="en-US" smtClean="0"/>
              <a:t>26</a:t>
            </a:fld>
            <a:endParaRPr lang="en-US"/>
          </a:p>
        </p:txBody>
      </p:sp>
      <p:pic>
        <p:nvPicPr>
          <p:cNvPr id="2050" name="Picture 2" descr="http://images.fastcompany.com/upload/the-future-flowchart-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718" y="235682"/>
            <a:ext cx="8161714" cy="32429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h.ic.ac.uk/rzepa/obc/Figure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771" y="3579180"/>
            <a:ext cx="3200597" cy="26498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37623" y="3875583"/>
            <a:ext cx="4343400" cy="1631216"/>
          </a:xfrm>
          <a:prstGeom prst="rect">
            <a:avLst/>
          </a:prstGeom>
          <a:noFill/>
        </p:spPr>
        <p:txBody>
          <a:bodyPr wrap="square" rtlCol="0">
            <a:spAutoFit/>
          </a:bodyPr>
          <a:lstStyle/>
          <a:p>
            <a:r>
              <a:rPr lang="en-US" sz="2000" dirty="0">
                <a:solidFill>
                  <a:schemeClr val="bg1"/>
                </a:solidFill>
              </a:rPr>
              <a:t>Small-print flow charts, equations, or numbers on the screen are only useful for conveying a general image of complexity. To have a useful take away, attendees will need a handout.</a:t>
            </a:r>
          </a:p>
        </p:txBody>
      </p:sp>
    </p:spTree>
    <p:extLst>
      <p:ext uri="{BB962C8B-B14F-4D97-AF65-F5344CB8AC3E}">
        <p14:creationId xmlns:p14="http://schemas.microsoft.com/office/powerpoint/2010/main" val="958942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4317" y="1284249"/>
            <a:ext cx="4306621" cy="4685727"/>
          </a:xfrm>
        </p:spPr>
        <p:txBody>
          <a:bodyPr/>
          <a:lstStyle/>
          <a:p>
            <a:pPr>
              <a:lnSpc>
                <a:spcPct val="100000"/>
              </a:lnSpc>
              <a:spcAft>
                <a:spcPts val="600"/>
              </a:spcAft>
            </a:pPr>
            <a:endParaRPr lang="en-US" sz="2000" dirty="0">
              <a:solidFill>
                <a:schemeClr val="accent1">
                  <a:lumMod val="75000"/>
                </a:schemeClr>
              </a:solidFill>
            </a:endParaRPr>
          </a:p>
          <a:p>
            <a:pPr marL="285750" indent="-285750">
              <a:lnSpc>
                <a:spcPct val="100000"/>
              </a:lnSpc>
              <a:spcAft>
                <a:spcPts val="600"/>
              </a:spcAft>
              <a:buFont typeface="Arial" panose="020B0604020202020204" pitchFamily="34" charset="0"/>
              <a:buChar char="•"/>
            </a:pPr>
            <a:r>
              <a:rPr lang="en-US" sz="2400" b="1" dirty="0">
                <a:solidFill>
                  <a:schemeClr val="accent1">
                    <a:lumMod val="75000"/>
                  </a:schemeClr>
                </a:solidFill>
              </a:rPr>
              <a:t>Help your audience focus </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We are all visual learners</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Minimize distraction. Multi-tasking is a myth.</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Map/match your methods to your goals, objectives, &amp; outcomes</a:t>
            </a:r>
          </a:p>
          <a:p>
            <a:pPr lvl="3" indent="0">
              <a:lnSpc>
                <a:spcPts val="0"/>
              </a:lnSpc>
              <a:spcAft>
                <a:spcPts val="600"/>
              </a:spcAft>
              <a:buNone/>
            </a:pPr>
            <a:endParaRPr lang="en-US" sz="2400" b="1" dirty="0">
              <a:solidFill>
                <a:schemeClr val="tx2">
                  <a:lumMod val="75000"/>
                </a:schemeClr>
              </a:solidFill>
            </a:endParaRPr>
          </a:p>
          <a:p>
            <a:pPr lvl="3" indent="0">
              <a:lnSpc>
                <a:spcPct val="100000"/>
              </a:lnSpc>
              <a:spcAft>
                <a:spcPts val="600"/>
              </a:spcAft>
              <a:buNone/>
            </a:pPr>
            <a:r>
              <a:rPr lang="en-US" sz="2400" b="1" dirty="0">
                <a:solidFill>
                  <a:schemeClr val="tx2">
                    <a:lumMod val="75000"/>
                  </a:schemeClr>
                </a:solidFill>
              </a:rPr>
              <a:t>	</a:t>
            </a:r>
          </a:p>
          <a:p>
            <a:pPr marL="1571573" lvl="4" indent="-285750">
              <a:spcAft>
                <a:spcPts val="600"/>
              </a:spcAft>
              <a:buFont typeface="Arial" panose="020B0604020202020204" pitchFamily="34" charset="0"/>
              <a:buChar char="•"/>
            </a:pPr>
            <a:endParaRPr lang="en-US" sz="2400" b="1" dirty="0">
              <a:solidFill>
                <a:schemeClr val="tx2">
                  <a:lumMod val="75000"/>
                </a:schemeClr>
              </a:solidFill>
            </a:endParaRPr>
          </a:p>
          <a:p>
            <a:pPr marL="1571573" lvl="4" indent="-285750">
              <a:spcAft>
                <a:spcPts val="600"/>
              </a:spcAft>
              <a:buFont typeface="Arial" panose="020B0604020202020204" pitchFamily="34" charset="0"/>
              <a:buChar char="•"/>
            </a:pPr>
            <a:endParaRPr lang="en-US" sz="2400" b="1"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27</a:t>
            </a:fld>
            <a:endParaRPr lang="en-CA"/>
          </a:p>
        </p:txBody>
      </p:sp>
      <p:sp>
        <p:nvSpPr>
          <p:cNvPr id="4" name="Text Placeholder 3"/>
          <p:cNvSpPr>
            <a:spLocks noGrp="1"/>
          </p:cNvSpPr>
          <p:nvPr>
            <p:ph type="body" sz="quarter" idx="13"/>
          </p:nvPr>
        </p:nvSpPr>
        <p:spPr>
          <a:xfrm>
            <a:off x="564317" y="496626"/>
            <a:ext cx="8392583" cy="945885"/>
          </a:xfrm>
        </p:spPr>
        <p:txBody>
          <a:bodyPr/>
          <a:lstStyle/>
          <a:p>
            <a:endParaRPr lang="en-US" sz="2000" dirty="0"/>
          </a:p>
          <a:p>
            <a:r>
              <a:rPr lang="en-US" sz="3600" dirty="0"/>
              <a:t>Brain-Based Learning: Key Nuggets</a:t>
            </a:r>
          </a:p>
        </p:txBody>
      </p:sp>
      <p:sp>
        <p:nvSpPr>
          <p:cNvPr id="7" name="TextBox 6"/>
          <p:cNvSpPr txBox="1"/>
          <p:nvPr/>
        </p:nvSpPr>
        <p:spPr>
          <a:xfrm>
            <a:off x="1139745" y="4760721"/>
            <a:ext cx="7462386" cy="830997"/>
          </a:xfrm>
          <a:prstGeom prst="rect">
            <a:avLst/>
          </a:prstGeom>
          <a:noFill/>
        </p:spPr>
        <p:txBody>
          <a:bodyPr wrap="square" rtlCol="0">
            <a:spAutoFit/>
          </a:bodyPr>
          <a:lstStyle/>
          <a:p>
            <a:r>
              <a:rPr lang="en-US" sz="2400" dirty="0">
                <a:solidFill>
                  <a:schemeClr val="accent1">
                    <a:lumMod val="75000"/>
                  </a:schemeClr>
                </a:solidFill>
              </a:rPr>
              <a:t>What do you want your audience to feel/know/be able to do/remember?  Today? Next month? Next Year?</a:t>
            </a:r>
          </a:p>
        </p:txBody>
      </p:sp>
      <p:sp>
        <p:nvSpPr>
          <p:cNvPr id="8" name="TextBox 7"/>
          <p:cNvSpPr txBox="1"/>
          <p:nvPr/>
        </p:nvSpPr>
        <p:spPr>
          <a:xfrm>
            <a:off x="5388453" y="2224453"/>
            <a:ext cx="3050931" cy="1754326"/>
          </a:xfrm>
          <a:prstGeom prst="rect">
            <a:avLst/>
          </a:prstGeom>
          <a:solidFill>
            <a:schemeClr val="accent1">
              <a:lumMod val="75000"/>
            </a:schemeClr>
          </a:solidFill>
        </p:spPr>
        <p:txBody>
          <a:bodyPr wrap="square" rtlCol="0">
            <a:spAutoFit/>
          </a:bodyPr>
          <a:lstStyle/>
          <a:p>
            <a:pPr algn="ctr"/>
            <a:endParaRPr lang="en-US" b="1" dirty="0"/>
          </a:p>
          <a:p>
            <a:pPr algn="ctr"/>
            <a:r>
              <a:rPr lang="en-US" dirty="0">
                <a:solidFill>
                  <a:schemeClr val="bg1"/>
                </a:solidFill>
                <a:latin typeface="Calibri" panose="020F0502020204030204" pitchFamily="34" charset="0"/>
              </a:rPr>
              <a:t>Light travels faster than sound.</a:t>
            </a:r>
          </a:p>
          <a:p>
            <a:pPr algn="ctr"/>
            <a:r>
              <a:rPr lang="en-US" dirty="0">
                <a:solidFill>
                  <a:schemeClr val="bg1"/>
                </a:solidFill>
                <a:latin typeface="Calibri" panose="020F0502020204030204" pitchFamily="34" charset="0"/>
              </a:rPr>
              <a:t>---------------------</a:t>
            </a:r>
          </a:p>
          <a:p>
            <a:pPr algn="ctr"/>
            <a:r>
              <a:rPr lang="en-US" dirty="0">
                <a:solidFill>
                  <a:schemeClr val="bg1"/>
                </a:solidFill>
                <a:latin typeface="Calibri" panose="020F0502020204030204" pitchFamily="34" charset="0"/>
              </a:rPr>
              <a:t>That is why some people appear bright until they speak.</a:t>
            </a:r>
          </a:p>
          <a:p>
            <a:pPr algn="ctr"/>
            <a:endParaRPr lang="en-US" b="1" dirty="0"/>
          </a:p>
        </p:txBody>
      </p:sp>
    </p:spTree>
    <p:extLst>
      <p:ext uri="{BB962C8B-B14F-4D97-AF65-F5344CB8AC3E}">
        <p14:creationId xmlns:p14="http://schemas.microsoft.com/office/powerpoint/2010/main" val="2915988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4318" y="1442511"/>
            <a:ext cx="4790198" cy="4685727"/>
          </a:xfrm>
        </p:spPr>
        <p:txBody>
          <a:bodyPr/>
          <a:lstStyle/>
          <a:p>
            <a:pPr>
              <a:lnSpc>
                <a:spcPct val="100000"/>
              </a:lnSpc>
              <a:spcAft>
                <a:spcPts val="600"/>
              </a:spcAft>
            </a:pPr>
            <a:endParaRPr lang="en-US" sz="2000" dirty="0"/>
          </a:p>
          <a:p>
            <a:pPr marL="285750" indent="-285750">
              <a:lnSpc>
                <a:spcPct val="100000"/>
              </a:lnSpc>
              <a:spcAft>
                <a:spcPts val="600"/>
              </a:spcAft>
              <a:buFont typeface="Arial" panose="020B0604020202020204" pitchFamily="34" charset="0"/>
              <a:buChar char="•"/>
            </a:pPr>
            <a:r>
              <a:rPr lang="en-US" sz="2400" dirty="0"/>
              <a:t>Be mindful of your energy &amp; the energy in the room</a:t>
            </a:r>
          </a:p>
          <a:p>
            <a:pPr marL="499062" lvl="2" indent="-285750">
              <a:lnSpc>
                <a:spcPct val="100000"/>
              </a:lnSpc>
              <a:spcAft>
                <a:spcPts val="600"/>
              </a:spcAft>
              <a:buFont typeface="Arial" panose="020B0604020202020204" pitchFamily="34" charset="0"/>
              <a:buChar char="•"/>
            </a:pPr>
            <a:r>
              <a:rPr lang="en-US" sz="2400" dirty="0">
                <a:solidFill>
                  <a:schemeClr val="tx2">
                    <a:lumMod val="75000"/>
                  </a:schemeClr>
                </a:solidFill>
              </a:rPr>
              <a:t>Every ten minutes or so our brains start to go to sleep</a:t>
            </a:r>
          </a:p>
          <a:p>
            <a:pPr marL="499062" lvl="2" indent="-285750">
              <a:lnSpc>
                <a:spcPct val="100000"/>
              </a:lnSpc>
              <a:spcAft>
                <a:spcPts val="600"/>
              </a:spcAft>
              <a:buFont typeface="Arial" panose="020B0604020202020204" pitchFamily="34" charset="0"/>
              <a:buChar char="•"/>
            </a:pPr>
            <a:r>
              <a:rPr lang="en-US" sz="2400" dirty="0">
                <a:solidFill>
                  <a:schemeClr val="tx2">
                    <a:lumMod val="75000"/>
                  </a:schemeClr>
                </a:solidFill>
              </a:rPr>
              <a:t>Change up the energy with engagement, movement, or interaction</a:t>
            </a:r>
          </a:p>
          <a:p>
            <a:pPr marL="499062" lvl="2" indent="-285750">
              <a:lnSpc>
                <a:spcPct val="100000"/>
              </a:lnSpc>
              <a:spcAft>
                <a:spcPts val="600"/>
              </a:spcAft>
              <a:buFont typeface="Arial" panose="020B0604020202020204" pitchFamily="34" charset="0"/>
              <a:buChar char="•"/>
            </a:pPr>
            <a:r>
              <a:rPr lang="en-US" sz="2400" dirty="0">
                <a:solidFill>
                  <a:schemeClr val="tx2">
                    <a:lumMod val="75000"/>
                  </a:schemeClr>
                </a:solidFill>
              </a:rPr>
              <a:t>Balance intense focus/activities/information with pauses for reflection</a:t>
            </a:r>
          </a:p>
          <a:p>
            <a:pPr marL="499062" lvl="2" indent="-285750">
              <a:lnSpc>
                <a:spcPct val="100000"/>
              </a:lnSpc>
              <a:spcAft>
                <a:spcPts val="600"/>
              </a:spcAft>
              <a:buFont typeface="Arial" panose="020B0604020202020204" pitchFamily="34" charset="0"/>
              <a:buChar char="•"/>
            </a:pPr>
            <a:endParaRPr lang="en-US" sz="2400" b="1" dirty="0">
              <a:solidFill>
                <a:schemeClr val="tx2">
                  <a:lumMod val="75000"/>
                </a:schemeClr>
              </a:solidFill>
            </a:endParaRPr>
          </a:p>
          <a:p>
            <a:pPr marL="499062" lvl="2" indent="-285750">
              <a:lnSpc>
                <a:spcPct val="100000"/>
              </a:lnSpc>
              <a:spcAft>
                <a:spcPts val="600"/>
              </a:spcAft>
              <a:buFont typeface="Arial" panose="020B0604020202020204" pitchFamily="34" charset="0"/>
              <a:buChar char="•"/>
            </a:pPr>
            <a:endParaRPr lang="en-US" sz="2400"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28</a:t>
            </a:fld>
            <a:endParaRPr lang="en-CA"/>
          </a:p>
        </p:txBody>
      </p:sp>
      <p:sp>
        <p:nvSpPr>
          <p:cNvPr id="4" name="Text Placeholder 3"/>
          <p:cNvSpPr>
            <a:spLocks noGrp="1"/>
          </p:cNvSpPr>
          <p:nvPr>
            <p:ph type="body" sz="quarter" idx="13"/>
          </p:nvPr>
        </p:nvSpPr>
        <p:spPr>
          <a:xfrm>
            <a:off x="564317" y="496626"/>
            <a:ext cx="8392583" cy="945885"/>
          </a:xfrm>
        </p:spPr>
        <p:txBody>
          <a:bodyPr/>
          <a:lstStyle/>
          <a:p>
            <a:endParaRPr lang="en-US" sz="2000" dirty="0"/>
          </a:p>
          <a:p>
            <a:r>
              <a:rPr lang="en-US" sz="3600" dirty="0"/>
              <a:t>Brain-Based Learning: Key Nuggets</a:t>
            </a:r>
          </a:p>
        </p:txBody>
      </p:sp>
      <p:sp>
        <p:nvSpPr>
          <p:cNvPr id="6" name="TextBox 5"/>
          <p:cNvSpPr txBox="1"/>
          <p:nvPr/>
        </p:nvSpPr>
        <p:spPr>
          <a:xfrm>
            <a:off x="5451231" y="1992687"/>
            <a:ext cx="3246047" cy="400110"/>
          </a:xfrm>
          <a:prstGeom prst="rect">
            <a:avLst/>
          </a:prstGeom>
          <a:noFill/>
        </p:spPr>
        <p:txBody>
          <a:bodyPr wrap="square" rtlCol="0">
            <a:spAutoFit/>
          </a:bodyPr>
          <a:lstStyle/>
          <a:p>
            <a:r>
              <a:rPr lang="en-US" sz="2000" b="1" dirty="0"/>
              <a:t>Energy Comes in Waves</a:t>
            </a:r>
          </a:p>
        </p:txBody>
      </p:sp>
      <p:pic>
        <p:nvPicPr>
          <p:cNvPr id="1028" name="Picture 4" descr="http://www.braintrainingcentersfl.com/wp-content/uploads/2011/02/Brain-Training-Centers-Of-Florida-Brain-Basics-Brain-Wav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700" y="2621424"/>
            <a:ext cx="2839915" cy="2075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419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068" y="1941440"/>
            <a:ext cx="4824578" cy="4685727"/>
          </a:xfrm>
        </p:spPr>
        <p:txBody>
          <a:bodyPr/>
          <a:lstStyle/>
          <a:p>
            <a:pPr lvl="2" indent="0">
              <a:lnSpc>
                <a:spcPct val="100000"/>
              </a:lnSpc>
              <a:spcAft>
                <a:spcPts val="600"/>
              </a:spcAft>
              <a:buNone/>
            </a:pPr>
            <a:endParaRPr lang="en-US" sz="2400" b="1" dirty="0">
              <a:solidFill>
                <a:schemeClr val="tx2">
                  <a:lumMod val="75000"/>
                </a:schemeClr>
              </a:solidFill>
            </a:endParaRP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Quick and simple</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Show of hands quick poll: How many people…?</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Ask a compelling question, give a moment for reflection, get examples from the group</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Write/reflect on a challenge for two minutes, then share</a:t>
            </a:r>
          </a:p>
          <a:p>
            <a:pPr marL="499062" lvl="2" indent="-285750">
              <a:lnSpc>
                <a:spcPct val="100000"/>
              </a:lnSpc>
              <a:spcAft>
                <a:spcPts val="600"/>
              </a:spcAft>
              <a:buFont typeface="Arial" panose="020B0604020202020204" pitchFamily="34" charset="0"/>
              <a:buChar char="•"/>
            </a:pPr>
            <a:endParaRPr lang="en-US" sz="2400" b="1"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29</a:t>
            </a:fld>
            <a:endParaRPr lang="en-CA"/>
          </a:p>
        </p:txBody>
      </p:sp>
      <p:sp>
        <p:nvSpPr>
          <p:cNvPr id="4" name="Text Placeholder 3"/>
          <p:cNvSpPr>
            <a:spLocks noGrp="1"/>
          </p:cNvSpPr>
          <p:nvPr>
            <p:ph type="body" sz="quarter" idx="13"/>
          </p:nvPr>
        </p:nvSpPr>
        <p:spPr>
          <a:xfrm>
            <a:off x="609068" y="568521"/>
            <a:ext cx="8392583" cy="945885"/>
          </a:xfrm>
        </p:spPr>
        <p:txBody>
          <a:bodyPr/>
          <a:lstStyle/>
          <a:p>
            <a:endParaRPr lang="en-US" sz="2000" dirty="0"/>
          </a:p>
          <a:p>
            <a:r>
              <a:rPr lang="en-US" sz="3600" dirty="0"/>
              <a:t>Interaction Ideas</a:t>
            </a:r>
          </a:p>
        </p:txBody>
      </p:sp>
      <p:pic>
        <p:nvPicPr>
          <p:cNvPr id="1026" name="Picture 2" descr="http://www.conferenceiq.com/wp-content/uploads/2013/04/shutterstock_1352762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5670" y="2718453"/>
            <a:ext cx="2843090" cy="24564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0704" y="1710607"/>
            <a:ext cx="8849464" cy="461665"/>
          </a:xfrm>
          <a:prstGeom prst="rect">
            <a:avLst/>
          </a:prstGeom>
          <a:noFill/>
        </p:spPr>
        <p:txBody>
          <a:bodyPr wrap="square" rtlCol="0">
            <a:spAutoFit/>
          </a:bodyPr>
          <a:lstStyle/>
          <a:p>
            <a:pPr lvl="2" indent="0">
              <a:lnSpc>
                <a:spcPct val="100000"/>
              </a:lnSpc>
              <a:spcAft>
                <a:spcPts val="600"/>
              </a:spcAft>
              <a:buNone/>
            </a:pPr>
            <a:r>
              <a:rPr lang="en-US" sz="2400" b="1" dirty="0">
                <a:solidFill>
                  <a:schemeClr val="accent6">
                    <a:lumMod val="75000"/>
                  </a:schemeClr>
                </a:solidFill>
                <a:hlinkClick r:id="rId3"/>
              </a:rPr>
              <a:t>Share</a:t>
            </a:r>
            <a:r>
              <a:rPr lang="en-US" sz="2400" b="1" dirty="0">
                <a:solidFill>
                  <a:schemeClr val="accent6">
                    <a:lumMod val="75000"/>
                  </a:schemeClr>
                </a:solidFill>
              </a:rPr>
              <a:t> with us your tips! What works for you?</a:t>
            </a:r>
          </a:p>
        </p:txBody>
      </p:sp>
    </p:spTree>
    <p:extLst>
      <p:ext uri="{BB962C8B-B14F-4D97-AF65-F5344CB8AC3E}">
        <p14:creationId xmlns:p14="http://schemas.microsoft.com/office/powerpoint/2010/main" val="1501921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07319" y="1186960"/>
            <a:ext cx="5774936" cy="4380178"/>
          </a:xfrm>
        </p:spPr>
        <p:txBody>
          <a:bodyPr/>
          <a:lstStyle/>
          <a:p>
            <a:pPr>
              <a:lnSpc>
                <a:spcPct val="100000"/>
              </a:lnSpc>
              <a:spcAft>
                <a:spcPts val="600"/>
              </a:spcAft>
            </a:pPr>
            <a:r>
              <a:rPr lang="en-US" i="1" dirty="0"/>
              <a:t> </a:t>
            </a:r>
          </a:p>
          <a:p>
            <a:pPr>
              <a:lnSpc>
                <a:spcPct val="100000"/>
              </a:lnSpc>
              <a:spcAft>
                <a:spcPts val="600"/>
              </a:spcAft>
            </a:pPr>
            <a:r>
              <a:rPr lang="en-US" sz="2800" b="0" i="1" dirty="0"/>
              <a:t>There are always three speeches </a:t>
            </a:r>
          </a:p>
          <a:p>
            <a:pPr>
              <a:lnSpc>
                <a:spcPct val="100000"/>
              </a:lnSpc>
              <a:spcAft>
                <a:spcPts val="600"/>
              </a:spcAft>
            </a:pPr>
            <a:r>
              <a:rPr lang="en-US" sz="2800" b="0" i="1" dirty="0"/>
              <a:t>for every one you actually gave. </a:t>
            </a:r>
          </a:p>
          <a:p>
            <a:pPr>
              <a:lnSpc>
                <a:spcPct val="100000"/>
              </a:lnSpc>
              <a:spcAft>
                <a:spcPts val="600"/>
              </a:spcAft>
            </a:pPr>
            <a:endParaRPr lang="en-US" sz="1200" b="0" i="1" dirty="0"/>
          </a:p>
          <a:p>
            <a:pPr>
              <a:lnSpc>
                <a:spcPct val="100000"/>
              </a:lnSpc>
              <a:spcAft>
                <a:spcPts val="600"/>
              </a:spcAft>
            </a:pPr>
            <a:r>
              <a:rPr lang="en-US" sz="2800" b="0" i="1" dirty="0"/>
              <a:t>The one you practiced,</a:t>
            </a:r>
          </a:p>
          <a:p>
            <a:pPr>
              <a:lnSpc>
                <a:spcPct val="100000"/>
              </a:lnSpc>
              <a:spcAft>
                <a:spcPts val="600"/>
              </a:spcAft>
            </a:pPr>
            <a:r>
              <a:rPr lang="en-US" sz="2800" b="0" i="1" dirty="0"/>
              <a:t>the one you gave,</a:t>
            </a:r>
          </a:p>
          <a:p>
            <a:pPr>
              <a:lnSpc>
                <a:spcPct val="100000"/>
              </a:lnSpc>
              <a:spcAft>
                <a:spcPts val="600"/>
              </a:spcAft>
            </a:pPr>
            <a:r>
              <a:rPr lang="en-US" sz="2800" b="0" i="1" dirty="0"/>
              <a:t>and the one you wish you gave.</a:t>
            </a:r>
          </a:p>
          <a:p>
            <a:pPr marL="285750" indent="-285750">
              <a:lnSpc>
                <a:spcPct val="100000"/>
              </a:lnSpc>
              <a:spcAft>
                <a:spcPts val="600"/>
              </a:spcAft>
              <a:buFont typeface="Arial" panose="020B0604020202020204" pitchFamily="34" charset="0"/>
              <a:buChar char="•"/>
            </a:pPr>
            <a:endParaRPr lang="en-US" sz="2800" i="1" dirty="0"/>
          </a:p>
          <a:p>
            <a:pPr algn="r">
              <a:lnSpc>
                <a:spcPct val="100000"/>
              </a:lnSpc>
              <a:spcAft>
                <a:spcPts val="600"/>
              </a:spcAft>
            </a:pPr>
            <a:r>
              <a:rPr lang="en-US" sz="1800" b="0" i="1" dirty="0"/>
              <a:t>Dale Carnegie</a:t>
            </a:r>
          </a:p>
          <a:p>
            <a:pPr>
              <a:lnSpc>
                <a:spcPct val="100000"/>
              </a:lnSpc>
              <a:spcAft>
                <a:spcPts val="600"/>
              </a:spcAft>
            </a:pPr>
            <a:endParaRPr lang="en-US" i="1" dirty="0"/>
          </a:p>
          <a:p>
            <a:pPr>
              <a:lnSpc>
                <a:spcPct val="100000"/>
              </a:lnSpc>
              <a:spcAft>
                <a:spcPts val="600"/>
              </a:spcAft>
            </a:pPr>
            <a:endParaRPr lang="en-US" i="1" dirty="0"/>
          </a:p>
        </p:txBody>
      </p:sp>
    </p:spTree>
    <p:extLst>
      <p:ext uri="{BB962C8B-B14F-4D97-AF65-F5344CB8AC3E}">
        <p14:creationId xmlns:p14="http://schemas.microsoft.com/office/powerpoint/2010/main" val="432545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4317" y="1543340"/>
            <a:ext cx="7760778" cy="4685727"/>
          </a:xfrm>
        </p:spPr>
        <p:txBody>
          <a:bodyPr/>
          <a:lstStyle/>
          <a:p>
            <a:pPr lvl="2" indent="0">
              <a:lnSpc>
                <a:spcPct val="100000"/>
              </a:lnSpc>
              <a:spcAft>
                <a:spcPts val="600"/>
              </a:spcAft>
              <a:buNone/>
            </a:pPr>
            <a:endParaRPr lang="en-US" sz="2400" b="1" dirty="0">
              <a:solidFill>
                <a:schemeClr val="tx2">
                  <a:lumMod val="75000"/>
                </a:schemeClr>
              </a:solidFill>
            </a:endParaRP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Pairs and groups</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Turn to your neighbor</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Brainstorm at your table</a:t>
            </a:r>
          </a:p>
          <a:p>
            <a:pPr lvl="3" indent="0">
              <a:lnSpc>
                <a:spcPct val="100000"/>
              </a:lnSpc>
              <a:spcAft>
                <a:spcPts val="600"/>
              </a:spcAft>
              <a:buNone/>
            </a:pPr>
            <a:endParaRPr lang="en-US" sz="2400" dirty="0">
              <a:solidFill>
                <a:schemeClr val="tx2">
                  <a:lumMod val="75000"/>
                </a:schemeClr>
              </a:solidFill>
            </a:endParaRP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Get up, get moving</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Stand up, talk to two people you don’t know</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Quick survey – then stand up, find a new table based on common challenges/roles/company type</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Regroup and share ideas on flipcharts</a:t>
            </a:r>
            <a:endParaRPr lang="en-US" sz="2400" b="1"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30</a:t>
            </a:fld>
            <a:endParaRPr lang="en-CA"/>
          </a:p>
        </p:txBody>
      </p:sp>
      <p:sp>
        <p:nvSpPr>
          <p:cNvPr id="4" name="Text Placeholder 3"/>
          <p:cNvSpPr>
            <a:spLocks noGrp="1"/>
          </p:cNvSpPr>
          <p:nvPr>
            <p:ph type="body" sz="quarter" idx="13"/>
          </p:nvPr>
        </p:nvSpPr>
        <p:spPr>
          <a:xfrm>
            <a:off x="609068" y="597455"/>
            <a:ext cx="8392583" cy="945885"/>
          </a:xfrm>
        </p:spPr>
        <p:txBody>
          <a:bodyPr/>
          <a:lstStyle/>
          <a:p>
            <a:endParaRPr lang="en-US" sz="2000" dirty="0"/>
          </a:p>
          <a:p>
            <a:r>
              <a:rPr lang="en-US" sz="3600" dirty="0"/>
              <a:t>Interaction Ideas</a:t>
            </a:r>
          </a:p>
        </p:txBody>
      </p:sp>
      <p:pic>
        <p:nvPicPr>
          <p:cNvPr id="2050" name="Picture 2" descr="http://blog.omnipress.com/wp-content/uploads/2012/01/interactive-conference-websi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1345" y="1987062"/>
            <a:ext cx="333375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833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2129" y="1301835"/>
            <a:ext cx="8437335" cy="4685727"/>
          </a:xfrm>
        </p:spPr>
        <p:txBody>
          <a:bodyPr/>
          <a:lstStyle/>
          <a:p>
            <a:pPr lvl="2" indent="0">
              <a:lnSpc>
                <a:spcPct val="100000"/>
              </a:lnSpc>
              <a:spcAft>
                <a:spcPts val="600"/>
              </a:spcAft>
              <a:buNone/>
            </a:pPr>
            <a:endParaRPr lang="en-US" sz="2400" b="1" dirty="0">
              <a:solidFill>
                <a:schemeClr val="accent6">
                  <a:lumMod val="75000"/>
                </a:schemeClr>
              </a:solidFill>
            </a:endParaRPr>
          </a:p>
          <a:p>
            <a:pPr marL="499062" lvl="2" indent="-285750">
              <a:lnSpc>
                <a:spcPct val="100000"/>
              </a:lnSpc>
              <a:spcAft>
                <a:spcPts val="600"/>
              </a:spcAft>
              <a:buFont typeface="Arial" panose="020B0604020202020204" pitchFamily="34" charset="0"/>
              <a:buChar char="•"/>
            </a:pPr>
            <a:r>
              <a:rPr lang="en-US" sz="2400" b="1" dirty="0">
                <a:solidFill>
                  <a:schemeClr val="accent6">
                    <a:lumMod val="75000"/>
                  </a:schemeClr>
                </a:solidFill>
              </a:rPr>
              <a:t>Right brain: group doodle/draw a factory of the future</a:t>
            </a:r>
          </a:p>
          <a:p>
            <a:pPr marL="499062" lvl="2" indent="-285750">
              <a:lnSpc>
                <a:spcPct val="100000"/>
              </a:lnSpc>
              <a:spcAft>
                <a:spcPts val="600"/>
              </a:spcAft>
              <a:buFont typeface="Arial" panose="020B0604020202020204" pitchFamily="34" charset="0"/>
              <a:buChar char="•"/>
            </a:pPr>
            <a:r>
              <a:rPr lang="en-US" sz="2400" b="1" dirty="0">
                <a:solidFill>
                  <a:schemeClr val="accent6">
                    <a:lumMod val="75000"/>
                  </a:schemeClr>
                </a:solidFill>
              </a:rPr>
              <a:t>Do a mini open space - crowd source ideas/questions</a:t>
            </a:r>
          </a:p>
          <a:p>
            <a:pPr marL="499062" lvl="2" indent="-285750">
              <a:lnSpc>
                <a:spcPct val="100000"/>
              </a:lnSpc>
              <a:spcAft>
                <a:spcPts val="600"/>
              </a:spcAft>
              <a:buFont typeface="Arial" panose="020B0604020202020204" pitchFamily="34" charset="0"/>
              <a:buChar char="•"/>
            </a:pPr>
            <a:endParaRPr lang="en-US" sz="2400" b="1"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31</a:t>
            </a:fld>
            <a:endParaRPr lang="en-CA"/>
          </a:p>
        </p:txBody>
      </p:sp>
      <p:sp>
        <p:nvSpPr>
          <p:cNvPr id="4" name="Text Placeholder 3"/>
          <p:cNvSpPr>
            <a:spLocks noGrp="1"/>
          </p:cNvSpPr>
          <p:nvPr>
            <p:ph type="body" sz="quarter" idx="13"/>
          </p:nvPr>
        </p:nvSpPr>
        <p:spPr>
          <a:xfrm>
            <a:off x="263770" y="547040"/>
            <a:ext cx="8737882" cy="945885"/>
          </a:xfrm>
        </p:spPr>
        <p:txBody>
          <a:bodyPr/>
          <a:lstStyle/>
          <a:p>
            <a:endParaRPr lang="en-US" sz="2000" dirty="0"/>
          </a:p>
          <a:p>
            <a:r>
              <a:rPr lang="en-US" sz="3600" dirty="0"/>
              <a:t>There Are Hundreds of Interaction Ideas</a:t>
            </a:r>
          </a:p>
        </p:txBody>
      </p:sp>
      <p:pic>
        <p:nvPicPr>
          <p:cNvPr id="1026" name="Picture 2" descr="http://michaellant.com/wp-content/uploads/2010/06/AddingTopicsToTheGrid_01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540" y="2743200"/>
            <a:ext cx="4765629" cy="3165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400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43050" y="3939488"/>
            <a:ext cx="6475536" cy="2654704"/>
          </a:xfrm>
        </p:spPr>
        <p:txBody>
          <a:bodyPr/>
          <a:lstStyle/>
          <a:p>
            <a:pPr>
              <a:lnSpc>
                <a:spcPct val="100000"/>
              </a:lnSpc>
              <a:spcAft>
                <a:spcPts val="0"/>
              </a:spcAft>
            </a:pPr>
            <a:r>
              <a:rPr lang="en-US" sz="2400" b="0" dirty="0">
                <a:solidFill>
                  <a:schemeClr val="accent6">
                    <a:lumMod val="75000"/>
                  </a:schemeClr>
                </a:solidFill>
              </a:rPr>
              <a:t>A key to having </a:t>
            </a:r>
            <a:r>
              <a:rPr lang="en-US" sz="2400" dirty="0">
                <a:solidFill>
                  <a:schemeClr val="accent6">
                    <a:lumMod val="75000"/>
                  </a:schemeClr>
                </a:solidFill>
              </a:rPr>
              <a:t>creative breakthroughs</a:t>
            </a:r>
            <a:r>
              <a:rPr lang="en-US" sz="2400" b="0" dirty="0">
                <a:solidFill>
                  <a:schemeClr val="accent6">
                    <a:lumMod val="75000"/>
                  </a:schemeClr>
                </a:solidFill>
              </a:rPr>
              <a:t>, </a:t>
            </a:r>
          </a:p>
          <a:p>
            <a:pPr>
              <a:lnSpc>
                <a:spcPct val="100000"/>
              </a:lnSpc>
              <a:spcAft>
                <a:spcPts val="0"/>
              </a:spcAft>
            </a:pPr>
            <a:r>
              <a:rPr lang="en-US" sz="2400" b="0" dirty="0">
                <a:solidFill>
                  <a:schemeClr val="accent6">
                    <a:lumMod val="75000"/>
                  </a:schemeClr>
                </a:solidFill>
              </a:rPr>
              <a:t>inventing, problem-solving, innovating, and</a:t>
            </a:r>
          </a:p>
          <a:p>
            <a:pPr>
              <a:lnSpc>
                <a:spcPct val="100000"/>
              </a:lnSpc>
              <a:spcAft>
                <a:spcPts val="0"/>
              </a:spcAft>
            </a:pPr>
            <a:r>
              <a:rPr lang="en-US" sz="2400" b="0" dirty="0">
                <a:solidFill>
                  <a:schemeClr val="accent6">
                    <a:lumMod val="75000"/>
                  </a:schemeClr>
                </a:solidFill>
              </a:rPr>
              <a:t>designing, is stepping away from the problem.</a:t>
            </a:r>
          </a:p>
          <a:p>
            <a:pPr>
              <a:lnSpc>
                <a:spcPts val="1000"/>
              </a:lnSpc>
              <a:spcAft>
                <a:spcPts val="0"/>
              </a:spcAft>
            </a:pPr>
            <a:endParaRPr lang="en-US" sz="2400" b="0" dirty="0">
              <a:solidFill>
                <a:schemeClr val="accent6">
                  <a:lumMod val="75000"/>
                </a:schemeClr>
              </a:solidFill>
            </a:endParaRPr>
          </a:p>
          <a:p>
            <a:pPr>
              <a:lnSpc>
                <a:spcPct val="100000"/>
              </a:lnSpc>
              <a:spcAft>
                <a:spcPts val="0"/>
              </a:spcAft>
            </a:pPr>
            <a:r>
              <a:rPr lang="en-US" sz="2400" b="0" dirty="0">
                <a:solidFill>
                  <a:schemeClr val="accent6">
                    <a:lumMod val="75000"/>
                  </a:schemeClr>
                </a:solidFill>
              </a:rPr>
              <a:t>Your mind will still be working on it while you are sleeping, relaxing, or walking!</a:t>
            </a:r>
          </a:p>
        </p:txBody>
      </p:sp>
      <p:sp>
        <p:nvSpPr>
          <p:cNvPr id="3" name="Slide Number Placeholder 2"/>
          <p:cNvSpPr>
            <a:spLocks noGrp="1"/>
          </p:cNvSpPr>
          <p:nvPr>
            <p:ph type="sldNum" sz="quarter" idx="12"/>
          </p:nvPr>
        </p:nvSpPr>
        <p:spPr/>
        <p:txBody>
          <a:bodyPr/>
          <a:lstStyle/>
          <a:p>
            <a:fld id="{677431CD-109D-4799-81C2-761F8C28FE26}" type="slidenum">
              <a:rPr lang="en-CA" smtClean="0"/>
              <a:t>32</a:t>
            </a:fld>
            <a:endParaRPr lang="en-CA"/>
          </a:p>
        </p:txBody>
      </p:sp>
      <p:sp>
        <p:nvSpPr>
          <p:cNvPr id="4" name="Text Placeholder 3"/>
          <p:cNvSpPr>
            <a:spLocks noGrp="1"/>
          </p:cNvSpPr>
          <p:nvPr>
            <p:ph type="body" sz="quarter" idx="13"/>
          </p:nvPr>
        </p:nvSpPr>
        <p:spPr>
          <a:xfrm>
            <a:off x="580292" y="401183"/>
            <a:ext cx="8704385" cy="945885"/>
          </a:xfrm>
        </p:spPr>
        <p:txBody>
          <a:bodyPr/>
          <a:lstStyle/>
          <a:p>
            <a:endParaRPr lang="en-US" sz="2000" dirty="0"/>
          </a:p>
          <a:p>
            <a:r>
              <a:rPr lang="en-US" sz="3600" dirty="0"/>
              <a:t>Tips for Engineering a Great Session</a:t>
            </a:r>
          </a:p>
        </p:txBody>
      </p:sp>
      <p:sp>
        <p:nvSpPr>
          <p:cNvPr id="7" name="Rectangle 6"/>
          <p:cNvSpPr/>
          <p:nvPr/>
        </p:nvSpPr>
        <p:spPr>
          <a:xfrm>
            <a:off x="4252461" y="1724498"/>
            <a:ext cx="4220308" cy="1646605"/>
          </a:xfrm>
          <a:prstGeom prst="rect">
            <a:avLst/>
          </a:prstGeom>
        </p:spPr>
        <p:txBody>
          <a:bodyPr wrap="square">
            <a:spAutoFit/>
          </a:bodyPr>
          <a:lstStyle/>
          <a:p>
            <a:pPr>
              <a:lnSpc>
                <a:spcPct val="100000"/>
              </a:lnSpc>
              <a:spcAft>
                <a:spcPts val="600"/>
              </a:spcAft>
            </a:pPr>
            <a:endParaRPr lang="en-US" sz="2400" dirty="0"/>
          </a:p>
          <a:p>
            <a:pPr>
              <a:lnSpc>
                <a:spcPct val="100000"/>
              </a:lnSpc>
              <a:spcAft>
                <a:spcPts val="600"/>
              </a:spcAft>
            </a:pPr>
            <a:r>
              <a:rPr lang="en-US" sz="2400" b="1" dirty="0"/>
              <a:t>Start early</a:t>
            </a:r>
            <a:r>
              <a:rPr lang="en-US" sz="2400" dirty="0"/>
              <a:t>: plan, prepare, step away, come back later to revise it when you are fresh </a:t>
            </a:r>
          </a:p>
        </p:txBody>
      </p:sp>
      <p:pic>
        <p:nvPicPr>
          <p:cNvPr id="1028" name="Picture 4" descr="http://happyvalleypet.com/walk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49" y="1442511"/>
            <a:ext cx="2288387" cy="2210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622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0436" y="1837592"/>
            <a:ext cx="4466494" cy="4685727"/>
          </a:xfrm>
        </p:spPr>
        <p:txBody>
          <a:bodyPr/>
          <a:lstStyle/>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Design slides people can “get” in </a:t>
            </a:r>
            <a:r>
              <a:rPr lang="en-US" sz="2400" dirty="0">
                <a:solidFill>
                  <a:schemeClr val="accent6">
                    <a:lumMod val="75000"/>
                  </a:schemeClr>
                </a:solidFill>
              </a:rPr>
              <a:t>three seconds</a:t>
            </a:r>
          </a:p>
          <a:p>
            <a:pPr marL="285750" indent="-285750">
              <a:lnSpc>
                <a:spcPct val="100000"/>
              </a:lnSpc>
              <a:spcAft>
                <a:spcPts val="600"/>
              </a:spcAft>
              <a:buFont typeface="Arial" panose="020B0604020202020204" pitchFamily="34" charset="0"/>
              <a:buChar char="•"/>
            </a:pPr>
            <a:r>
              <a:rPr lang="en-US" sz="2400" dirty="0">
                <a:solidFill>
                  <a:schemeClr val="accent6">
                    <a:lumMod val="75000"/>
                  </a:schemeClr>
                </a:solidFill>
              </a:rPr>
              <a:t>Consider </a:t>
            </a:r>
            <a:r>
              <a:rPr lang="en-US" sz="2400" b="0" dirty="0">
                <a:solidFill>
                  <a:schemeClr val="tx2">
                    <a:lumMod val="75000"/>
                  </a:schemeClr>
                </a:solidFill>
              </a:rPr>
              <a:t>not using slides: try Prezi, or no slides</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Break your talk into </a:t>
            </a:r>
            <a:r>
              <a:rPr lang="en-US" sz="2400" dirty="0">
                <a:solidFill>
                  <a:schemeClr val="accent6">
                    <a:lumMod val="75000"/>
                  </a:schemeClr>
                </a:solidFill>
              </a:rPr>
              <a:t>10-minute modules</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Use a </a:t>
            </a:r>
            <a:r>
              <a:rPr lang="en-US" sz="2400" dirty="0">
                <a:solidFill>
                  <a:schemeClr val="accent6">
                    <a:lumMod val="75000"/>
                  </a:schemeClr>
                </a:solidFill>
              </a:rPr>
              <a:t>TED talk</a:t>
            </a:r>
            <a:r>
              <a:rPr lang="en-US" sz="2400" b="0" dirty="0">
                <a:solidFill>
                  <a:schemeClr val="tx2">
                    <a:lumMod val="75000"/>
                  </a:schemeClr>
                </a:solidFill>
              </a:rPr>
              <a:t>-type format</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Don’t try to cover too much.</a:t>
            </a:r>
          </a:p>
          <a:p>
            <a:pPr>
              <a:lnSpc>
                <a:spcPct val="100000"/>
              </a:lnSpc>
              <a:spcAft>
                <a:spcPts val="600"/>
              </a:spcAft>
            </a:pPr>
            <a:endParaRPr lang="en-US" sz="1000" b="0" dirty="0">
              <a:solidFill>
                <a:schemeClr val="tx2">
                  <a:lumMod val="75000"/>
                </a:schemeClr>
              </a:solidFill>
            </a:endParaRPr>
          </a:p>
          <a:p>
            <a:pPr>
              <a:lnSpc>
                <a:spcPct val="100000"/>
              </a:lnSpc>
              <a:spcAft>
                <a:spcPts val="600"/>
              </a:spcAft>
            </a:pPr>
            <a:r>
              <a:rPr lang="en-US" sz="2400" b="0" dirty="0">
                <a:solidFill>
                  <a:schemeClr val="tx2">
                    <a:lumMod val="75000"/>
                  </a:schemeClr>
                </a:solidFill>
              </a:rPr>
              <a:t>   </a:t>
            </a:r>
            <a:r>
              <a:rPr lang="en-US" sz="2400" dirty="0">
                <a:solidFill>
                  <a:schemeClr val="accent6">
                    <a:lumMod val="75000"/>
                  </a:schemeClr>
                </a:solidFill>
              </a:rPr>
              <a:t>Less (just right) is best.</a:t>
            </a:r>
          </a:p>
          <a:p>
            <a:pPr>
              <a:lnSpc>
                <a:spcPct val="100000"/>
              </a:lnSpc>
              <a:spcAft>
                <a:spcPts val="600"/>
              </a:spcAft>
            </a:pPr>
            <a:endParaRPr lang="en-US" sz="2400" b="0"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33</a:t>
            </a:fld>
            <a:endParaRPr lang="en-CA"/>
          </a:p>
        </p:txBody>
      </p:sp>
      <p:sp>
        <p:nvSpPr>
          <p:cNvPr id="4" name="Text Placeholder 3"/>
          <p:cNvSpPr>
            <a:spLocks noGrp="1"/>
          </p:cNvSpPr>
          <p:nvPr>
            <p:ph type="body" sz="quarter" idx="13"/>
          </p:nvPr>
        </p:nvSpPr>
        <p:spPr>
          <a:xfrm>
            <a:off x="439615" y="479042"/>
            <a:ext cx="8704385" cy="945885"/>
          </a:xfrm>
        </p:spPr>
        <p:txBody>
          <a:bodyPr/>
          <a:lstStyle/>
          <a:p>
            <a:endParaRPr lang="en-US" sz="2000" dirty="0"/>
          </a:p>
          <a:p>
            <a:r>
              <a:rPr lang="en-US" sz="3600" dirty="0"/>
              <a:t>Tips for Engineering a Great Session</a:t>
            </a:r>
          </a:p>
        </p:txBody>
      </p:sp>
      <p:pic>
        <p:nvPicPr>
          <p:cNvPr id="7" name="Picture 6" descr="Image result for 1, 2, 3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8596" y="1837592"/>
            <a:ext cx="2497016" cy="2154116"/>
          </a:xfrm>
          <a:prstGeom prst="rect">
            <a:avLst/>
          </a:prstGeom>
          <a:noFill/>
          <a:ln>
            <a:noFill/>
          </a:ln>
        </p:spPr>
      </p:pic>
    </p:spTree>
    <p:extLst>
      <p:ext uri="{BB962C8B-B14F-4D97-AF65-F5344CB8AC3E}">
        <p14:creationId xmlns:p14="http://schemas.microsoft.com/office/powerpoint/2010/main" val="677025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88917" y="1852812"/>
            <a:ext cx="4960547" cy="4685727"/>
          </a:xfrm>
        </p:spPr>
        <p:txBody>
          <a:bodyPr/>
          <a:lstStyle/>
          <a:p>
            <a:pPr marL="285750" indent="-285750">
              <a:lnSpc>
                <a:spcPct val="100000"/>
              </a:lnSpc>
              <a:spcAft>
                <a:spcPts val="600"/>
              </a:spcAft>
              <a:buFont typeface="Arial" panose="020B0604020202020204" pitchFamily="34" charset="0"/>
              <a:buChar char="•"/>
            </a:pPr>
            <a:r>
              <a:rPr lang="en-US" sz="2400" dirty="0">
                <a:solidFill>
                  <a:schemeClr val="accent6">
                    <a:lumMod val="75000"/>
                  </a:schemeClr>
                </a:solidFill>
              </a:rPr>
              <a:t>Storyboard</a:t>
            </a:r>
            <a:r>
              <a:rPr lang="en-US" sz="2400" b="0" dirty="0">
                <a:solidFill>
                  <a:schemeClr val="tx2">
                    <a:lumMod val="75000"/>
                  </a:schemeClr>
                </a:solidFill>
              </a:rPr>
              <a:t> your presentation first</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Build your talk with a </a:t>
            </a:r>
            <a:r>
              <a:rPr lang="en-US" sz="2400" dirty="0">
                <a:solidFill>
                  <a:schemeClr val="accent6">
                    <a:lumMod val="75000"/>
                  </a:schemeClr>
                </a:solidFill>
              </a:rPr>
              <a:t>memorable structure </a:t>
            </a:r>
            <a:r>
              <a:rPr lang="en-US" sz="2400" b="0" dirty="0">
                <a:solidFill>
                  <a:schemeClr val="tx2">
                    <a:lumMod val="75000"/>
                  </a:schemeClr>
                </a:solidFill>
              </a:rPr>
              <a:t>around </a:t>
            </a:r>
          </a:p>
          <a:p>
            <a:pPr marL="499062" lvl="2" indent="-285750">
              <a:lnSpc>
                <a:spcPct val="100000"/>
              </a:lnSpc>
              <a:spcAft>
                <a:spcPts val="600"/>
              </a:spcAft>
              <a:buFont typeface="Arial" panose="020B0604020202020204" pitchFamily="34" charset="0"/>
              <a:buChar char="•"/>
            </a:pPr>
            <a:r>
              <a:rPr lang="en-US" sz="2275" b="1" dirty="0">
                <a:solidFill>
                  <a:schemeClr val="tx2">
                    <a:lumMod val="75000"/>
                  </a:schemeClr>
                </a:solidFill>
              </a:rPr>
              <a:t>Case studies</a:t>
            </a:r>
          </a:p>
          <a:p>
            <a:pPr marL="499062" lvl="2" indent="-285750">
              <a:lnSpc>
                <a:spcPct val="100000"/>
              </a:lnSpc>
              <a:spcAft>
                <a:spcPts val="600"/>
              </a:spcAft>
              <a:buFont typeface="Arial" panose="020B0604020202020204" pitchFamily="34" charset="0"/>
              <a:buChar char="•"/>
            </a:pPr>
            <a:r>
              <a:rPr lang="en-US" sz="2275" b="1" dirty="0">
                <a:solidFill>
                  <a:schemeClr val="tx2">
                    <a:lumMod val="75000"/>
                  </a:schemeClr>
                </a:solidFill>
              </a:rPr>
              <a:t>Critical quality attributes </a:t>
            </a:r>
            <a:r>
              <a:rPr lang="en-US" sz="2275" b="0" dirty="0">
                <a:solidFill>
                  <a:schemeClr val="tx2">
                    <a:lumMod val="75000"/>
                  </a:schemeClr>
                </a:solidFill>
              </a:rPr>
              <a:t>in a mnemonic</a:t>
            </a:r>
            <a:r>
              <a:rPr lang="en-US" sz="2275" dirty="0">
                <a:solidFill>
                  <a:schemeClr val="tx2">
                    <a:lumMod val="75000"/>
                  </a:schemeClr>
                </a:solidFill>
              </a:rPr>
              <a:t> or acronym</a:t>
            </a:r>
          </a:p>
          <a:p>
            <a:pPr marL="499062" lvl="2" indent="-285750">
              <a:lnSpc>
                <a:spcPct val="100000"/>
              </a:lnSpc>
              <a:spcAft>
                <a:spcPts val="600"/>
              </a:spcAft>
              <a:buFont typeface="Arial" panose="020B0604020202020204" pitchFamily="34" charset="0"/>
              <a:buChar char="•"/>
            </a:pPr>
            <a:r>
              <a:rPr lang="en-US" sz="2275" b="0" dirty="0">
                <a:solidFill>
                  <a:schemeClr val="tx2">
                    <a:lumMod val="75000"/>
                  </a:schemeClr>
                </a:solidFill>
              </a:rPr>
              <a:t>An </a:t>
            </a:r>
            <a:r>
              <a:rPr lang="en-US" sz="2275" b="1" dirty="0">
                <a:solidFill>
                  <a:schemeClr val="tx2">
                    <a:lumMod val="75000"/>
                  </a:schemeClr>
                </a:solidFill>
              </a:rPr>
              <a:t>engaging story</a:t>
            </a:r>
          </a:p>
          <a:p>
            <a:pPr marL="499062" lvl="2" indent="-285750">
              <a:lnSpc>
                <a:spcPct val="100000"/>
              </a:lnSpc>
              <a:spcAft>
                <a:spcPts val="600"/>
              </a:spcAft>
              <a:buFont typeface="Arial" panose="020B0604020202020204" pitchFamily="34" charset="0"/>
              <a:buChar char="•"/>
            </a:pPr>
            <a:r>
              <a:rPr lang="en-US" sz="2275" b="1" dirty="0">
                <a:solidFill>
                  <a:schemeClr val="tx2">
                    <a:lumMod val="75000"/>
                  </a:schemeClr>
                </a:solidFill>
              </a:rPr>
              <a:t>Key questions </a:t>
            </a:r>
            <a:r>
              <a:rPr lang="en-US" sz="2275" dirty="0">
                <a:solidFill>
                  <a:schemeClr val="tx2">
                    <a:lumMod val="75000"/>
                  </a:schemeClr>
                </a:solidFill>
              </a:rPr>
              <a:t>driving innovation</a:t>
            </a:r>
            <a:endParaRPr lang="en-US" sz="2275" b="0" dirty="0">
              <a:solidFill>
                <a:schemeClr val="tx2">
                  <a:lumMod val="75000"/>
                </a:schemeClr>
              </a:solidFill>
            </a:endParaRPr>
          </a:p>
          <a:p>
            <a:pPr>
              <a:lnSpc>
                <a:spcPct val="100000"/>
              </a:lnSpc>
              <a:spcAft>
                <a:spcPts val="600"/>
              </a:spcAft>
            </a:pPr>
            <a:endParaRPr lang="en-US" sz="2400" b="0"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34</a:t>
            </a:fld>
            <a:endParaRPr lang="en-CA"/>
          </a:p>
        </p:txBody>
      </p:sp>
      <p:sp>
        <p:nvSpPr>
          <p:cNvPr id="4" name="Text Placeholder 3"/>
          <p:cNvSpPr>
            <a:spLocks noGrp="1"/>
          </p:cNvSpPr>
          <p:nvPr>
            <p:ph type="body" sz="quarter" idx="13"/>
          </p:nvPr>
        </p:nvSpPr>
        <p:spPr>
          <a:xfrm>
            <a:off x="439615" y="479042"/>
            <a:ext cx="8704385" cy="945885"/>
          </a:xfrm>
        </p:spPr>
        <p:txBody>
          <a:bodyPr/>
          <a:lstStyle/>
          <a:p>
            <a:endParaRPr lang="en-US" sz="2000" dirty="0"/>
          </a:p>
          <a:p>
            <a:r>
              <a:rPr lang="en-US" sz="3600" dirty="0"/>
              <a:t>Tips for Engineering a Great Session</a:t>
            </a:r>
          </a:p>
        </p:txBody>
      </p:sp>
      <p:pic>
        <p:nvPicPr>
          <p:cNvPr id="8" name="Picture 7" descr="Image result for image for memorabl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610" y="1852812"/>
            <a:ext cx="3246120" cy="2434590"/>
          </a:xfrm>
          <a:prstGeom prst="rect">
            <a:avLst/>
          </a:prstGeom>
          <a:noFill/>
          <a:ln>
            <a:noFill/>
          </a:ln>
        </p:spPr>
      </p:pic>
    </p:spTree>
    <p:extLst>
      <p:ext uri="{BB962C8B-B14F-4D97-AF65-F5344CB8AC3E}">
        <p14:creationId xmlns:p14="http://schemas.microsoft.com/office/powerpoint/2010/main" val="1582993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6331" y="1725902"/>
            <a:ext cx="5099540" cy="4685727"/>
          </a:xfrm>
        </p:spPr>
        <p:txBody>
          <a:bodyPr/>
          <a:lstStyle/>
          <a:p>
            <a:pPr marL="285750" indent="-285750">
              <a:lnSpc>
                <a:spcPct val="100000"/>
              </a:lnSpc>
              <a:spcAft>
                <a:spcPts val="600"/>
              </a:spcAft>
              <a:buFont typeface="Arial" panose="020B0604020202020204" pitchFamily="34" charset="0"/>
              <a:buChar char="•"/>
            </a:pPr>
            <a:r>
              <a:rPr lang="en-US" sz="2400" b="0" dirty="0">
                <a:solidFill>
                  <a:schemeClr val="tx1"/>
                </a:solidFill>
              </a:rPr>
              <a:t>Learn</a:t>
            </a:r>
            <a:r>
              <a:rPr lang="en-US" sz="2400" dirty="0">
                <a:solidFill>
                  <a:schemeClr val="tx1"/>
                </a:solidFill>
              </a:rPr>
              <a:t> </a:t>
            </a:r>
            <a:r>
              <a:rPr lang="en-US" sz="2400" b="0" dirty="0">
                <a:solidFill>
                  <a:schemeClr val="tx2">
                    <a:lumMod val="75000"/>
                  </a:schemeClr>
                </a:solidFill>
              </a:rPr>
              <a:t>as much as you can about your </a:t>
            </a:r>
            <a:r>
              <a:rPr lang="en-US" sz="2400" dirty="0">
                <a:solidFill>
                  <a:schemeClr val="accent6">
                    <a:lumMod val="75000"/>
                  </a:schemeClr>
                </a:solidFill>
              </a:rPr>
              <a:t>audience</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Use technology intentionally, with</a:t>
            </a:r>
            <a:r>
              <a:rPr lang="en-US" sz="2400" b="0" dirty="0">
                <a:solidFill>
                  <a:schemeClr val="accent6">
                    <a:lumMod val="75000"/>
                  </a:schemeClr>
                </a:solidFill>
              </a:rPr>
              <a:t> </a:t>
            </a:r>
            <a:r>
              <a:rPr lang="en-US" sz="2400" dirty="0">
                <a:solidFill>
                  <a:schemeClr val="accent6">
                    <a:lumMod val="75000"/>
                  </a:schemeClr>
                </a:solidFill>
              </a:rPr>
              <a:t>learning in mind </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Test your equipment and have a </a:t>
            </a:r>
            <a:r>
              <a:rPr lang="en-US" sz="2400" dirty="0">
                <a:solidFill>
                  <a:schemeClr val="accent6">
                    <a:lumMod val="75000"/>
                  </a:schemeClr>
                </a:solidFill>
              </a:rPr>
              <a:t>backup plan</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Bring your talk on a USB and have a </a:t>
            </a:r>
            <a:r>
              <a:rPr lang="en-US" sz="2400" dirty="0">
                <a:solidFill>
                  <a:schemeClr val="accent6">
                    <a:lumMod val="75000"/>
                  </a:schemeClr>
                </a:solidFill>
              </a:rPr>
              <a:t>hard copy</a:t>
            </a:r>
          </a:p>
          <a:p>
            <a:pPr marL="285750" indent="-285750">
              <a:lnSpc>
                <a:spcPct val="100000"/>
              </a:lnSpc>
              <a:spcAft>
                <a:spcPts val="600"/>
              </a:spcAft>
              <a:buFont typeface="Arial" panose="020B0604020202020204" pitchFamily="34" charset="0"/>
              <a:buChar char="•"/>
            </a:pPr>
            <a:r>
              <a:rPr lang="en-US" sz="2400" dirty="0">
                <a:solidFill>
                  <a:schemeClr val="accent6">
                    <a:lumMod val="75000"/>
                  </a:schemeClr>
                </a:solidFill>
              </a:rPr>
              <a:t>Troubleshoot </a:t>
            </a:r>
            <a:r>
              <a:rPr lang="en-US" sz="2400" b="0" dirty="0">
                <a:solidFill>
                  <a:schemeClr val="tx1"/>
                </a:solidFill>
              </a:rPr>
              <a:t>and anticipate</a:t>
            </a:r>
          </a:p>
          <a:p>
            <a:pPr marL="285750" indent="-285750">
              <a:lnSpc>
                <a:spcPct val="100000"/>
              </a:lnSpc>
              <a:spcAft>
                <a:spcPts val="600"/>
              </a:spcAft>
              <a:buFont typeface="Arial" panose="020B0604020202020204" pitchFamily="34" charset="0"/>
              <a:buChar char="•"/>
            </a:pPr>
            <a:r>
              <a:rPr lang="en-US" sz="2400" dirty="0">
                <a:solidFill>
                  <a:schemeClr val="accent6">
                    <a:lumMod val="75000"/>
                  </a:schemeClr>
                </a:solidFill>
              </a:rPr>
              <a:t>Refer</a:t>
            </a:r>
            <a:r>
              <a:rPr lang="en-US" sz="2400" dirty="0">
                <a:solidFill>
                  <a:schemeClr val="tx2">
                    <a:lumMod val="75000"/>
                  </a:schemeClr>
                </a:solidFill>
              </a:rPr>
              <a:t> </a:t>
            </a:r>
            <a:r>
              <a:rPr lang="en-US" sz="2400" b="0" dirty="0">
                <a:solidFill>
                  <a:schemeClr val="tx2">
                    <a:lumMod val="75000"/>
                  </a:schemeClr>
                </a:solidFill>
              </a:rPr>
              <a:t>to your slides - avoid reading </a:t>
            </a:r>
          </a:p>
          <a:p>
            <a:pPr marL="285750" indent="-285750">
              <a:lnSpc>
                <a:spcPct val="100000"/>
              </a:lnSpc>
              <a:spcAft>
                <a:spcPts val="600"/>
              </a:spcAft>
              <a:buFont typeface="Arial" panose="020B0604020202020204" pitchFamily="34" charset="0"/>
              <a:buChar char="•"/>
            </a:pPr>
            <a:endParaRPr lang="en-US" sz="2400" dirty="0">
              <a:solidFill>
                <a:schemeClr val="accent6">
                  <a:lumMod val="75000"/>
                </a:schemeClr>
              </a:solidFill>
            </a:endParaRPr>
          </a:p>
          <a:p>
            <a:pPr>
              <a:lnSpc>
                <a:spcPct val="100000"/>
              </a:lnSpc>
              <a:spcAft>
                <a:spcPts val="600"/>
              </a:spcAft>
            </a:pPr>
            <a:endParaRPr lang="en-US" sz="2400" b="0"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35</a:t>
            </a:fld>
            <a:endParaRPr lang="en-CA"/>
          </a:p>
        </p:txBody>
      </p:sp>
      <p:sp>
        <p:nvSpPr>
          <p:cNvPr id="4" name="Text Placeholder 3"/>
          <p:cNvSpPr>
            <a:spLocks noGrp="1"/>
          </p:cNvSpPr>
          <p:nvPr>
            <p:ph type="body" sz="quarter" idx="13"/>
          </p:nvPr>
        </p:nvSpPr>
        <p:spPr>
          <a:xfrm>
            <a:off x="439615" y="479042"/>
            <a:ext cx="8704385" cy="945885"/>
          </a:xfrm>
        </p:spPr>
        <p:txBody>
          <a:bodyPr/>
          <a:lstStyle/>
          <a:p>
            <a:endParaRPr lang="en-US" sz="2000" dirty="0"/>
          </a:p>
          <a:p>
            <a:r>
              <a:rPr lang="en-US" sz="3600" dirty="0"/>
              <a:t>Tips for Engineering a Great Session</a:t>
            </a:r>
          </a:p>
        </p:txBody>
      </p:sp>
      <p:sp>
        <p:nvSpPr>
          <p:cNvPr id="5" name="AutoShape 2" descr="Image result for image of plan 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http://awaypoint.files.wordpress.com/2012/02/plan-a-plan-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870" y="1892567"/>
            <a:ext cx="2914894" cy="1934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846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9614" y="1789524"/>
            <a:ext cx="4457701" cy="4685727"/>
          </a:xfrm>
        </p:spPr>
        <p:txBody>
          <a:bodyPr/>
          <a:lstStyle/>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Warm up your </a:t>
            </a:r>
            <a:r>
              <a:rPr lang="en-US" sz="2400" dirty="0">
                <a:solidFill>
                  <a:schemeClr val="accent6">
                    <a:lumMod val="75000"/>
                  </a:schemeClr>
                </a:solidFill>
              </a:rPr>
              <a:t>voice</a:t>
            </a:r>
            <a:r>
              <a:rPr lang="en-US" sz="2400" b="0" dirty="0">
                <a:solidFill>
                  <a:schemeClr val="tx2">
                    <a:lumMod val="75000"/>
                  </a:schemeClr>
                </a:solidFill>
              </a:rPr>
              <a:t>. It is a beautiful instrument</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Know your key points of </a:t>
            </a:r>
            <a:r>
              <a:rPr lang="en-US" sz="2400" dirty="0">
                <a:solidFill>
                  <a:schemeClr val="accent6">
                    <a:lumMod val="75000"/>
                  </a:schemeClr>
                </a:solidFill>
              </a:rPr>
              <a:t>emphasis</a:t>
            </a:r>
            <a:r>
              <a:rPr lang="en-US" sz="2400" b="0" dirty="0">
                <a:solidFill>
                  <a:schemeClr val="tx2">
                    <a:lumMod val="75000"/>
                  </a:schemeClr>
                </a:solidFill>
              </a:rPr>
              <a:t>/outcomes/priorities</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Know where there will be </a:t>
            </a:r>
            <a:r>
              <a:rPr lang="en-US" sz="2400" dirty="0">
                <a:solidFill>
                  <a:schemeClr val="accent6">
                    <a:lumMod val="75000"/>
                  </a:schemeClr>
                </a:solidFill>
              </a:rPr>
              <a:t>emotional moments </a:t>
            </a:r>
            <a:r>
              <a:rPr lang="en-US" sz="2400" b="0" dirty="0">
                <a:solidFill>
                  <a:schemeClr val="tx2">
                    <a:lumMod val="75000"/>
                  </a:schemeClr>
                </a:solidFill>
              </a:rPr>
              <a:t>&amp; stories</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Plan </a:t>
            </a:r>
            <a:r>
              <a:rPr lang="en-US" sz="2400" dirty="0">
                <a:solidFill>
                  <a:schemeClr val="accent6">
                    <a:lumMod val="75000"/>
                  </a:schemeClr>
                </a:solidFill>
              </a:rPr>
              <a:t>pointed pauses</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Get off to a </a:t>
            </a:r>
            <a:r>
              <a:rPr lang="en-US" sz="2400" dirty="0">
                <a:solidFill>
                  <a:schemeClr val="accent6">
                    <a:lumMod val="75000"/>
                  </a:schemeClr>
                </a:solidFill>
              </a:rPr>
              <a:t>good start</a:t>
            </a:r>
            <a:r>
              <a:rPr lang="en-US" sz="2400" b="0" dirty="0">
                <a:solidFill>
                  <a:schemeClr val="tx2">
                    <a:lumMod val="75000"/>
                  </a:schemeClr>
                </a:solidFill>
              </a:rPr>
              <a:t>, hold the middle, </a:t>
            </a:r>
            <a:r>
              <a:rPr lang="en-US" sz="2400" dirty="0">
                <a:solidFill>
                  <a:schemeClr val="accent6">
                    <a:lumMod val="75000"/>
                  </a:schemeClr>
                </a:solidFill>
              </a:rPr>
              <a:t>finish strong</a:t>
            </a:r>
          </a:p>
          <a:p>
            <a:pPr marL="285750" indent="-285750">
              <a:lnSpc>
                <a:spcPct val="100000"/>
              </a:lnSpc>
              <a:spcAft>
                <a:spcPts val="600"/>
              </a:spcAft>
              <a:buFont typeface="Arial" panose="020B0604020202020204" pitchFamily="34" charset="0"/>
              <a:buChar char="•"/>
            </a:pPr>
            <a:endParaRPr lang="en-US" sz="2400" b="0"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36</a:t>
            </a:fld>
            <a:endParaRPr lang="en-CA"/>
          </a:p>
        </p:txBody>
      </p:sp>
      <p:sp>
        <p:nvSpPr>
          <p:cNvPr id="4" name="Text Placeholder 3"/>
          <p:cNvSpPr>
            <a:spLocks noGrp="1"/>
          </p:cNvSpPr>
          <p:nvPr>
            <p:ph type="body" sz="quarter" idx="13"/>
          </p:nvPr>
        </p:nvSpPr>
        <p:spPr>
          <a:xfrm>
            <a:off x="439615" y="479042"/>
            <a:ext cx="8704385" cy="945885"/>
          </a:xfrm>
        </p:spPr>
        <p:txBody>
          <a:bodyPr/>
          <a:lstStyle/>
          <a:p>
            <a:endParaRPr lang="en-US" sz="2000" dirty="0"/>
          </a:p>
          <a:p>
            <a:r>
              <a:rPr lang="en-US" sz="3600" dirty="0"/>
              <a:t>Tips for Engineering a Great Session</a:t>
            </a:r>
          </a:p>
        </p:txBody>
      </p:sp>
      <p:pic>
        <p:nvPicPr>
          <p:cNvPr id="5" name="Picture 4"/>
          <p:cNvPicPr>
            <a:picLocks noChangeAspect="1"/>
          </p:cNvPicPr>
          <p:nvPr/>
        </p:nvPicPr>
        <p:blipFill>
          <a:blip r:embed="rId2"/>
          <a:stretch>
            <a:fillRect/>
          </a:stretch>
        </p:blipFill>
        <p:spPr>
          <a:xfrm>
            <a:off x="5247387" y="1789524"/>
            <a:ext cx="2973420" cy="2974883"/>
          </a:xfrm>
          <a:prstGeom prst="rect">
            <a:avLst/>
          </a:prstGeom>
        </p:spPr>
      </p:pic>
      <p:sp>
        <p:nvSpPr>
          <p:cNvPr id="6" name="TextBox 5"/>
          <p:cNvSpPr txBox="1"/>
          <p:nvPr/>
        </p:nvSpPr>
        <p:spPr>
          <a:xfrm flipH="1">
            <a:off x="5155735" y="4837130"/>
            <a:ext cx="3541543" cy="707886"/>
          </a:xfrm>
          <a:prstGeom prst="rect">
            <a:avLst/>
          </a:prstGeom>
          <a:noFill/>
        </p:spPr>
        <p:txBody>
          <a:bodyPr wrap="square" rtlCol="0">
            <a:spAutoFit/>
          </a:bodyPr>
          <a:lstStyle/>
          <a:p>
            <a:r>
              <a:rPr lang="en-US" sz="2000" dirty="0"/>
              <a:t>Music would not be music without rhythm and rests.</a:t>
            </a:r>
          </a:p>
        </p:txBody>
      </p:sp>
    </p:spTree>
    <p:extLst>
      <p:ext uri="{BB962C8B-B14F-4D97-AF65-F5344CB8AC3E}">
        <p14:creationId xmlns:p14="http://schemas.microsoft.com/office/powerpoint/2010/main" val="261823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07" y="1676973"/>
            <a:ext cx="2980593" cy="4685727"/>
          </a:xfrm>
        </p:spPr>
        <p:txBody>
          <a:bodyPr/>
          <a:lstStyle/>
          <a:p>
            <a:pPr>
              <a:lnSpc>
                <a:spcPct val="100000"/>
              </a:lnSpc>
              <a:spcAft>
                <a:spcPts val="600"/>
              </a:spcAft>
            </a:pPr>
            <a:r>
              <a:rPr lang="en-US" sz="2400" b="0" dirty="0"/>
              <a:t>Peak performances, whether in sports, public speaking, or any endeavor, are all about </a:t>
            </a:r>
            <a:r>
              <a:rPr lang="en-US" sz="2400" b="0" i="1" dirty="0">
                <a:solidFill>
                  <a:schemeClr val="tx1"/>
                </a:solidFill>
              </a:rPr>
              <a:t>flow</a:t>
            </a:r>
            <a:r>
              <a:rPr lang="en-US" sz="2400" b="0" dirty="0"/>
              <a:t>—that great feeling of </a:t>
            </a:r>
            <a:r>
              <a:rPr lang="en-US" sz="2400" b="0" i="1" dirty="0">
                <a:solidFill>
                  <a:schemeClr val="tx1"/>
                </a:solidFill>
              </a:rPr>
              <a:t>relaxed concentration </a:t>
            </a:r>
            <a:r>
              <a:rPr lang="en-US" sz="2400" b="0" dirty="0"/>
              <a:t>when preparation and performance come together.</a:t>
            </a:r>
          </a:p>
          <a:p>
            <a:pPr>
              <a:lnSpc>
                <a:spcPts val="1000"/>
              </a:lnSpc>
              <a:spcAft>
                <a:spcPts val="0"/>
              </a:spcAft>
            </a:pPr>
            <a:endParaRPr lang="en-US" sz="2000" dirty="0"/>
          </a:p>
          <a:p>
            <a:pPr marL="499062" lvl="2" indent="-285750">
              <a:lnSpc>
                <a:spcPct val="100000"/>
              </a:lnSpc>
              <a:spcAft>
                <a:spcPts val="600"/>
              </a:spcAft>
              <a:buFont typeface="Arial" panose="020B0604020202020204" pitchFamily="34" charset="0"/>
              <a:buChar char="•"/>
            </a:pPr>
            <a:endParaRPr lang="en-US" sz="2400" b="1"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37</a:t>
            </a:fld>
            <a:endParaRPr lang="en-CA"/>
          </a:p>
        </p:txBody>
      </p:sp>
      <p:sp>
        <p:nvSpPr>
          <p:cNvPr id="4" name="Text Placeholder 3"/>
          <p:cNvSpPr>
            <a:spLocks noGrp="1"/>
          </p:cNvSpPr>
          <p:nvPr>
            <p:ph type="body" sz="quarter" idx="13"/>
          </p:nvPr>
        </p:nvSpPr>
        <p:spPr>
          <a:xfrm>
            <a:off x="609068" y="637303"/>
            <a:ext cx="8392583" cy="945885"/>
          </a:xfrm>
        </p:spPr>
        <p:txBody>
          <a:bodyPr/>
          <a:lstStyle/>
          <a:p>
            <a:endParaRPr lang="en-US" sz="2000" dirty="0"/>
          </a:p>
          <a:p>
            <a:r>
              <a:rPr lang="en-US" sz="3600" dirty="0"/>
              <a:t>What Does Success Look/Feel Like?</a:t>
            </a:r>
          </a:p>
        </p:txBody>
      </p:sp>
      <p:pic>
        <p:nvPicPr>
          <p:cNvPr id="5" name="Picture 4"/>
          <p:cNvPicPr>
            <a:picLocks noChangeAspect="1"/>
          </p:cNvPicPr>
          <p:nvPr/>
        </p:nvPicPr>
        <p:blipFill>
          <a:blip r:embed="rId2"/>
          <a:stretch>
            <a:fillRect/>
          </a:stretch>
        </p:blipFill>
        <p:spPr>
          <a:xfrm>
            <a:off x="4031273" y="1746739"/>
            <a:ext cx="4406632" cy="3306601"/>
          </a:xfrm>
          <a:prstGeom prst="rect">
            <a:avLst/>
          </a:prstGeom>
        </p:spPr>
      </p:pic>
    </p:spTree>
    <p:extLst>
      <p:ext uri="{BB962C8B-B14F-4D97-AF65-F5344CB8AC3E}">
        <p14:creationId xmlns:p14="http://schemas.microsoft.com/office/powerpoint/2010/main" val="1097200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6812" y="1725902"/>
            <a:ext cx="4334611" cy="4685727"/>
          </a:xfrm>
        </p:spPr>
        <p:txBody>
          <a:bodyPr/>
          <a:lstStyle/>
          <a:p>
            <a:pPr>
              <a:lnSpc>
                <a:spcPts val="1000"/>
              </a:lnSpc>
              <a:spcAft>
                <a:spcPts val="0"/>
              </a:spcAft>
            </a:pPr>
            <a:endParaRPr lang="en-US" sz="2000" dirty="0"/>
          </a:p>
          <a:p>
            <a:pPr>
              <a:lnSpc>
                <a:spcPct val="100000"/>
              </a:lnSpc>
              <a:spcAft>
                <a:spcPts val="600"/>
              </a:spcAft>
            </a:pPr>
            <a:r>
              <a:rPr lang="en-US" sz="2400" b="0" dirty="0">
                <a:solidFill>
                  <a:schemeClr val="tx1"/>
                </a:solidFill>
              </a:rPr>
              <a:t>There is no such thing as a perfect presentation </a:t>
            </a:r>
            <a:r>
              <a:rPr lang="en-US" sz="2400" b="0" dirty="0"/>
              <a:t>given the complexity and diversity of contexts, contents, constraints, personalities, challenges, opportunities, experiences, expertise levels, needs, goals, perspectives, and organizations that make up a typical conference session/audience.</a:t>
            </a:r>
            <a:endParaRPr lang="en-US" sz="2400" dirty="0"/>
          </a:p>
          <a:p>
            <a:pPr marL="499062" lvl="2" indent="-285750">
              <a:lnSpc>
                <a:spcPct val="100000"/>
              </a:lnSpc>
              <a:spcAft>
                <a:spcPts val="600"/>
              </a:spcAft>
              <a:buFont typeface="Arial" panose="020B0604020202020204" pitchFamily="34" charset="0"/>
              <a:buChar char="•"/>
            </a:pPr>
            <a:endParaRPr lang="en-US" sz="2400" b="1"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38</a:t>
            </a:fld>
            <a:endParaRPr lang="en-CA"/>
          </a:p>
        </p:txBody>
      </p:sp>
      <p:sp>
        <p:nvSpPr>
          <p:cNvPr id="4" name="Text Placeholder 3"/>
          <p:cNvSpPr>
            <a:spLocks noGrp="1"/>
          </p:cNvSpPr>
          <p:nvPr>
            <p:ph type="body" sz="quarter" idx="13"/>
          </p:nvPr>
        </p:nvSpPr>
        <p:spPr>
          <a:xfrm>
            <a:off x="609068" y="637303"/>
            <a:ext cx="8392583" cy="945885"/>
          </a:xfrm>
        </p:spPr>
        <p:txBody>
          <a:bodyPr/>
          <a:lstStyle/>
          <a:p>
            <a:endParaRPr lang="en-US" sz="2000" dirty="0"/>
          </a:p>
          <a:p>
            <a:r>
              <a:rPr lang="en-US" sz="3600" dirty="0"/>
              <a:t>What Does Success Look/Feel Like?</a:t>
            </a:r>
          </a:p>
        </p:txBody>
      </p:sp>
      <p:pic>
        <p:nvPicPr>
          <p:cNvPr id="3074" name="Picture 2" descr="http://sfs.jondon.com/wp-content/uploads/multiple-paths-same-goal-300x2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300" y="1891201"/>
            <a:ext cx="2972062" cy="22587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407690" y="4290646"/>
            <a:ext cx="3157282" cy="830997"/>
          </a:xfrm>
          <a:prstGeom prst="rect">
            <a:avLst/>
          </a:prstGeom>
          <a:noFill/>
        </p:spPr>
        <p:txBody>
          <a:bodyPr wrap="square" rtlCol="0">
            <a:spAutoFit/>
          </a:bodyPr>
          <a:lstStyle/>
          <a:p>
            <a:pPr>
              <a:lnSpc>
                <a:spcPct val="100000"/>
              </a:lnSpc>
              <a:spcAft>
                <a:spcPts val="600"/>
              </a:spcAft>
            </a:pPr>
            <a:r>
              <a:rPr lang="en-US" sz="2400" dirty="0"/>
              <a:t>There are many pathways to success.</a:t>
            </a:r>
          </a:p>
        </p:txBody>
      </p:sp>
    </p:spTree>
    <p:extLst>
      <p:ext uri="{BB962C8B-B14F-4D97-AF65-F5344CB8AC3E}">
        <p14:creationId xmlns:p14="http://schemas.microsoft.com/office/powerpoint/2010/main" val="25931394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30830" y="1674745"/>
            <a:ext cx="3989309" cy="4685727"/>
          </a:xfrm>
        </p:spPr>
        <p:txBody>
          <a:bodyPr/>
          <a:lstStyle/>
          <a:p>
            <a:pPr>
              <a:lnSpc>
                <a:spcPct val="100000"/>
              </a:lnSpc>
              <a:spcAft>
                <a:spcPts val="600"/>
              </a:spcAft>
            </a:pPr>
            <a:r>
              <a:rPr lang="en-US" sz="2400" b="0" dirty="0"/>
              <a:t>Think</a:t>
            </a:r>
          </a:p>
          <a:p>
            <a:pPr>
              <a:lnSpc>
                <a:spcPct val="100000"/>
              </a:lnSpc>
              <a:spcAft>
                <a:spcPts val="600"/>
              </a:spcAft>
            </a:pPr>
            <a:r>
              <a:rPr lang="en-US" sz="2400" b="0" dirty="0"/>
              <a:t>Envision</a:t>
            </a:r>
          </a:p>
          <a:p>
            <a:pPr>
              <a:lnSpc>
                <a:spcPct val="100000"/>
              </a:lnSpc>
              <a:spcAft>
                <a:spcPts val="600"/>
              </a:spcAft>
            </a:pPr>
            <a:r>
              <a:rPr lang="en-US" sz="2400" b="0" dirty="0"/>
              <a:t>Research</a:t>
            </a:r>
          </a:p>
          <a:p>
            <a:pPr>
              <a:lnSpc>
                <a:spcPct val="100000"/>
              </a:lnSpc>
              <a:spcAft>
                <a:spcPts val="600"/>
              </a:spcAft>
            </a:pPr>
            <a:r>
              <a:rPr lang="en-US" sz="2400" b="0" dirty="0"/>
              <a:t>Reflect</a:t>
            </a:r>
          </a:p>
          <a:p>
            <a:pPr>
              <a:lnSpc>
                <a:spcPct val="100000"/>
              </a:lnSpc>
              <a:spcAft>
                <a:spcPts val="600"/>
              </a:spcAft>
            </a:pPr>
            <a:r>
              <a:rPr lang="en-US" sz="2400" b="0" dirty="0"/>
              <a:t>Design</a:t>
            </a:r>
          </a:p>
          <a:p>
            <a:pPr>
              <a:lnSpc>
                <a:spcPct val="100000"/>
              </a:lnSpc>
              <a:spcAft>
                <a:spcPts val="600"/>
              </a:spcAft>
            </a:pPr>
            <a:r>
              <a:rPr lang="en-US" sz="2400" b="0" dirty="0"/>
              <a:t>Plan</a:t>
            </a:r>
          </a:p>
          <a:p>
            <a:pPr>
              <a:lnSpc>
                <a:spcPct val="100000"/>
              </a:lnSpc>
              <a:spcAft>
                <a:spcPts val="600"/>
              </a:spcAft>
            </a:pPr>
            <a:r>
              <a:rPr lang="en-US" sz="2400" b="0" dirty="0"/>
              <a:t>Storyboard</a:t>
            </a:r>
          </a:p>
          <a:p>
            <a:pPr>
              <a:lnSpc>
                <a:spcPct val="100000"/>
              </a:lnSpc>
              <a:spcAft>
                <a:spcPts val="600"/>
              </a:spcAft>
            </a:pPr>
            <a:r>
              <a:rPr lang="en-US" sz="2400" b="0" dirty="0"/>
              <a:t>Prepare</a:t>
            </a:r>
          </a:p>
          <a:p>
            <a:pPr>
              <a:lnSpc>
                <a:spcPct val="100000"/>
              </a:lnSpc>
              <a:spcAft>
                <a:spcPts val="600"/>
              </a:spcAft>
            </a:pPr>
            <a:r>
              <a:rPr lang="en-US" sz="2400" b="0" dirty="0"/>
              <a:t>Rethink</a:t>
            </a:r>
          </a:p>
          <a:p>
            <a:pPr>
              <a:lnSpc>
                <a:spcPct val="100000"/>
              </a:lnSpc>
              <a:spcAft>
                <a:spcPts val="600"/>
              </a:spcAft>
            </a:pPr>
            <a:r>
              <a:rPr lang="en-US" sz="2400" b="0" dirty="0"/>
              <a:t>Revise</a:t>
            </a:r>
          </a:p>
          <a:p>
            <a:pPr>
              <a:lnSpc>
                <a:spcPct val="100000"/>
              </a:lnSpc>
              <a:spcAft>
                <a:spcPts val="600"/>
              </a:spcAft>
            </a:pPr>
            <a:endParaRPr lang="en-US" sz="2000" b="0" dirty="0"/>
          </a:p>
          <a:p>
            <a:pPr>
              <a:lnSpc>
                <a:spcPct val="100000"/>
              </a:lnSpc>
              <a:spcAft>
                <a:spcPts val="600"/>
              </a:spcAft>
            </a:pPr>
            <a:endParaRPr lang="en-US" sz="2000" b="0" dirty="0"/>
          </a:p>
          <a:p>
            <a:pPr>
              <a:lnSpc>
                <a:spcPct val="100000"/>
              </a:lnSpc>
              <a:spcAft>
                <a:spcPts val="600"/>
              </a:spcAft>
            </a:pPr>
            <a:endParaRPr lang="en-US" sz="2000" b="0" dirty="0"/>
          </a:p>
          <a:p>
            <a:pPr>
              <a:lnSpc>
                <a:spcPct val="100000"/>
              </a:lnSpc>
              <a:spcAft>
                <a:spcPts val="600"/>
              </a:spcAft>
            </a:pPr>
            <a:endParaRPr lang="en-US" sz="2000" b="0" dirty="0"/>
          </a:p>
          <a:p>
            <a:pPr>
              <a:lnSpc>
                <a:spcPts val="800"/>
              </a:lnSpc>
              <a:spcAft>
                <a:spcPts val="600"/>
              </a:spcAft>
            </a:pPr>
            <a:endParaRPr lang="en-US" sz="2000" dirty="0"/>
          </a:p>
          <a:p>
            <a:pPr marL="499062" lvl="2" indent="-285750">
              <a:lnSpc>
                <a:spcPct val="100000"/>
              </a:lnSpc>
              <a:spcAft>
                <a:spcPts val="600"/>
              </a:spcAft>
              <a:buFont typeface="Arial" panose="020B0604020202020204" pitchFamily="34" charset="0"/>
              <a:buChar char="•"/>
            </a:pPr>
            <a:endParaRPr lang="en-US" sz="2400" b="1"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39</a:t>
            </a:fld>
            <a:endParaRPr lang="en-CA"/>
          </a:p>
        </p:txBody>
      </p:sp>
      <p:sp>
        <p:nvSpPr>
          <p:cNvPr id="4" name="Text Placeholder 3"/>
          <p:cNvSpPr>
            <a:spLocks noGrp="1"/>
          </p:cNvSpPr>
          <p:nvPr>
            <p:ph type="body" sz="quarter" idx="13"/>
          </p:nvPr>
        </p:nvSpPr>
        <p:spPr>
          <a:xfrm>
            <a:off x="609068" y="637303"/>
            <a:ext cx="8392583" cy="945885"/>
          </a:xfrm>
        </p:spPr>
        <p:txBody>
          <a:bodyPr/>
          <a:lstStyle/>
          <a:p>
            <a:endParaRPr lang="en-US" sz="2000" dirty="0"/>
          </a:p>
          <a:p>
            <a:r>
              <a:rPr lang="en-US" sz="3600" dirty="0"/>
              <a:t>What Does Success Look/Feel Like?</a:t>
            </a:r>
          </a:p>
        </p:txBody>
      </p:sp>
      <p:sp>
        <p:nvSpPr>
          <p:cNvPr id="6" name="AutoShape 2" descr="http://7-themes.com/data_images/out/70/7012299-flying-seagull.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ttp://7-themes.com/data_images/out/70/7012299-flying-seagull.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3234732" y="1592553"/>
            <a:ext cx="2980592" cy="2693045"/>
          </a:xfrm>
          <a:prstGeom prst="rect">
            <a:avLst/>
          </a:prstGeom>
          <a:noFill/>
        </p:spPr>
        <p:txBody>
          <a:bodyPr wrap="square" rtlCol="0">
            <a:spAutoFit/>
          </a:bodyPr>
          <a:lstStyle/>
          <a:p>
            <a:pPr>
              <a:lnSpc>
                <a:spcPct val="100000"/>
              </a:lnSpc>
              <a:spcAft>
                <a:spcPts val="600"/>
              </a:spcAft>
            </a:pPr>
            <a:r>
              <a:rPr lang="en-US" sz="2400" dirty="0"/>
              <a:t>Practice</a:t>
            </a:r>
          </a:p>
          <a:p>
            <a:pPr>
              <a:lnSpc>
                <a:spcPct val="100000"/>
              </a:lnSpc>
              <a:spcAft>
                <a:spcPts val="600"/>
              </a:spcAft>
            </a:pPr>
            <a:r>
              <a:rPr lang="en-US" sz="2400" dirty="0"/>
              <a:t>Adjust</a:t>
            </a:r>
          </a:p>
          <a:p>
            <a:pPr>
              <a:lnSpc>
                <a:spcPct val="100000"/>
              </a:lnSpc>
              <a:spcAft>
                <a:spcPts val="600"/>
              </a:spcAft>
            </a:pPr>
            <a:r>
              <a:rPr lang="en-US" sz="2400" dirty="0"/>
              <a:t>Relax</a:t>
            </a:r>
          </a:p>
          <a:p>
            <a:pPr>
              <a:lnSpc>
                <a:spcPct val="100000"/>
              </a:lnSpc>
              <a:spcAft>
                <a:spcPts val="600"/>
              </a:spcAft>
            </a:pPr>
            <a:r>
              <a:rPr lang="en-US" sz="2400" dirty="0"/>
              <a:t>Breathe </a:t>
            </a:r>
          </a:p>
          <a:p>
            <a:pPr>
              <a:lnSpc>
                <a:spcPct val="100000"/>
              </a:lnSpc>
              <a:spcAft>
                <a:spcPts val="600"/>
              </a:spcAft>
            </a:pPr>
            <a:r>
              <a:rPr lang="en-US" sz="2400" dirty="0"/>
              <a:t>Focus</a:t>
            </a:r>
          </a:p>
          <a:p>
            <a:pPr>
              <a:lnSpc>
                <a:spcPct val="100000"/>
              </a:lnSpc>
              <a:spcAft>
                <a:spcPts val="600"/>
              </a:spcAft>
            </a:pPr>
            <a:r>
              <a:rPr lang="en-US" sz="2400" b="1" dirty="0">
                <a:solidFill>
                  <a:schemeClr val="accent6">
                    <a:lumMod val="75000"/>
                  </a:schemeClr>
                </a:solidFill>
              </a:rPr>
              <a:t>Flow</a:t>
            </a:r>
          </a:p>
        </p:txBody>
      </p:sp>
      <p:pic>
        <p:nvPicPr>
          <p:cNvPr id="1026" name="Picture 2" descr="Image result for image of a seagull gliding"/>
          <p:cNvPicPr>
            <a:picLocks noChangeAspect="1" noChangeArrowheads="1"/>
          </p:cNvPicPr>
          <p:nvPr/>
        </p:nvPicPr>
        <p:blipFill rotWithShape="1">
          <a:blip r:embed="rId2">
            <a:extLst>
              <a:ext uri="{28A0092B-C50C-407E-A947-70E740481C1C}">
                <a14:useLocalDpi xmlns:a14="http://schemas.microsoft.com/office/drawing/2010/main" val="0"/>
              </a:ext>
            </a:extLst>
          </a:blip>
          <a:srcRect l="15359" t="5031" r="15695" b="4673"/>
          <a:stretch/>
        </p:blipFill>
        <p:spPr bwMode="auto">
          <a:xfrm>
            <a:off x="5002404" y="1674745"/>
            <a:ext cx="2847870" cy="3729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743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530097" y="2644876"/>
            <a:ext cx="7973747" cy="4380178"/>
          </a:xfrm>
        </p:spPr>
        <p:txBody>
          <a:bodyPr/>
          <a:lstStyle/>
          <a:p>
            <a:pPr marL="285750" indent="-285750">
              <a:lnSpc>
                <a:spcPct val="100000"/>
              </a:lnSpc>
              <a:buFont typeface="Arial" panose="020B0604020202020204" pitchFamily="34" charset="0"/>
              <a:buChar char="•"/>
            </a:pPr>
            <a:r>
              <a:rPr lang="en-US" sz="2400" dirty="0">
                <a:solidFill>
                  <a:schemeClr val="bg1"/>
                </a:solidFill>
              </a:rPr>
              <a:t>Sharing</a:t>
            </a:r>
            <a:r>
              <a:rPr lang="en-US" sz="2400" b="0" dirty="0">
                <a:solidFill>
                  <a:schemeClr val="bg1"/>
                </a:solidFill>
              </a:rPr>
              <a:t> your experience and expertise</a:t>
            </a:r>
          </a:p>
          <a:p>
            <a:pPr marL="285750" indent="-285750">
              <a:lnSpc>
                <a:spcPct val="100000"/>
              </a:lnSpc>
              <a:buFont typeface="Arial" panose="020B0604020202020204" pitchFamily="34" charset="0"/>
              <a:buChar char="•"/>
            </a:pPr>
            <a:r>
              <a:rPr lang="en-US" sz="2400" dirty="0">
                <a:solidFill>
                  <a:schemeClr val="bg1"/>
                </a:solidFill>
              </a:rPr>
              <a:t>Fostering</a:t>
            </a:r>
            <a:r>
              <a:rPr lang="en-US" sz="2400" b="0" dirty="0">
                <a:solidFill>
                  <a:schemeClr val="bg1"/>
                </a:solidFill>
              </a:rPr>
              <a:t> new insights</a:t>
            </a:r>
          </a:p>
          <a:p>
            <a:pPr marL="285750" indent="-285750">
              <a:lnSpc>
                <a:spcPct val="100000"/>
              </a:lnSpc>
              <a:buFont typeface="Arial" panose="020B0604020202020204" pitchFamily="34" charset="0"/>
              <a:buChar char="•"/>
            </a:pPr>
            <a:r>
              <a:rPr lang="en-US" sz="2400" dirty="0">
                <a:solidFill>
                  <a:schemeClr val="bg1"/>
                </a:solidFill>
              </a:rPr>
              <a:t>Facilitating</a:t>
            </a:r>
            <a:r>
              <a:rPr lang="en-US" sz="2400" b="0" dirty="0">
                <a:solidFill>
                  <a:schemeClr val="bg1"/>
                </a:solidFill>
              </a:rPr>
              <a:t> networking and knowledge sharing</a:t>
            </a:r>
          </a:p>
          <a:p>
            <a:pPr marL="285750" indent="-285750">
              <a:lnSpc>
                <a:spcPct val="100000"/>
              </a:lnSpc>
              <a:buFont typeface="Arial" panose="020B0604020202020204" pitchFamily="34" charset="0"/>
              <a:buChar char="•"/>
            </a:pPr>
            <a:r>
              <a:rPr lang="en-US" sz="2400" dirty="0">
                <a:solidFill>
                  <a:schemeClr val="bg1"/>
                </a:solidFill>
              </a:rPr>
              <a:t>Providing</a:t>
            </a:r>
            <a:r>
              <a:rPr lang="en-US" sz="2400" b="0" dirty="0">
                <a:solidFill>
                  <a:schemeClr val="bg1"/>
                </a:solidFill>
              </a:rPr>
              <a:t> valuable takeaways</a:t>
            </a:r>
          </a:p>
          <a:p>
            <a:pPr marL="285750" indent="-285750">
              <a:lnSpc>
                <a:spcPct val="100000"/>
              </a:lnSpc>
              <a:buFont typeface="Arial" panose="020B0604020202020204" pitchFamily="34" charset="0"/>
              <a:buChar char="•"/>
            </a:pPr>
            <a:r>
              <a:rPr lang="en-US" sz="2400" dirty="0">
                <a:solidFill>
                  <a:schemeClr val="bg1"/>
                </a:solidFill>
              </a:rPr>
              <a:t>Creating</a:t>
            </a:r>
            <a:r>
              <a:rPr lang="en-US" sz="2400" b="0" dirty="0">
                <a:solidFill>
                  <a:schemeClr val="bg1"/>
                </a:solidFill>
              </a:rPr>
              <a:t> an interactive, memorable experience</a:t>
            </a:r>
            <a:endParaRPr lang="en-US" sz="2400" dirty="0">
              <a:solidFill>
                <a:schemeClr val="bg1"/>
              </a:solidFill>
            </a:endParaRPr>
          </a:p>
          <a:p>
            <a:endParaRPr lang="en-US" dirty="0"/>
          </a:p>
        </p:txBody>
      </p:sp>
      <p:sp>
        <p:nvSpPr>
          <p:cNvPr id="5" name="Text Placeholder 4"/>
          <p:cNvSpPr>
            <a:spLocks noGrp="1"/>
          </p:cNvSpPr>
          <p:nvPr>
            <p:ph type="body" sz="quarter" idx="13"/>
          </p:nvPr>
        </p:nvSpPr>
        <p:spPr>
          <a:xfrm>
            <a:off x="530097" y="710817"/>
            <a:ext cx="8380677" cy="945885"/>
          </a:xfrm>
        </p:spPr>
        <p:txBody>
          <a:bodyPr/>
          <a:lstStyle/>
          <a:p>
            <a:endParaRPr lang="en-US" dirty="0"/>
          </a:p>
          <a:p>
            <a:endParaRPr lang="en-US" sz="2800" dirty="0">
              <a:solidFill>
                <a:schemeClr val="bg1"/>
              </a:solidFill>
            </a:endParaRPr>
          </a:p>
          <a:p>
            <a:r>
              <a:rPr lang="en-US" sz="2800" dirty="0">
                <a:solidFill>
                  <a:schemeClr val="bg1"/>
                </a:solidFill>
              </a:rPr>
              <a:t>Thank You for Presenting…</a:t>
            </a:r>
          </a:p>
        </p:txBody>
      </p:sp>
      <p:sp>
        <p:nvSpPr>
          <p:cNvPr id="8" name="Content Placeholder 3"/>
          <p:cNvSpPr txBox="1">
            <a:spLocks/>
          </p:cNvSpPr>
          <p:nvPr/>
        </p:nvSpPr>
        <p:spPr>
          <a:xfrm>
            <a:off x="4084170" y="1714499"/>
            <a:ext cx="4099718" cy="4380178"/>
          </a:xfrm>
          <a:prstGeom prst="rect">
            <a:avLst/>
          </a:prstGeom>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45176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8199" y="1416707"/>
            <a:ext cx="7550193" cy="4685727"/>
          </a:xfrm>
        </p:spPr>
        <p:txBody>
          <a:bodyPr/>
          <a:lstStyle/>
          <a:p>
            <a:pPr>
              <a:lnSpc>
                <a:spcPct val="100000"/>
              </a:lnSpc>
              <a:spcAft>
                <a:spcPts val="600"/>
              </a:spcAft>
            </a:pPr>
            <a:endParaRPr lang="en-US" sz="2000" dirty="0"/>
          </a:p>
          <a:p>
            <a:pPr marL="285750" indent="-285750">
              <a:lnSpc>
                <a:spcPct val="100000"/>
              </a:lnSpc>
              <a:spcAft>
                <a:spcPts val="600"/>
              </a:spcAft>
              <a:buFont typeface="Arial" panose="020B0604020202020204" pitchFamily="34" charset="0"/>
              <a:buChar char="•"/>
            </a:pPr>
            <a:r>
              <a:rPr lang="en-US" sz="2000" dirty="0">
                <a:solidFill>
                  <a:schemeClr val="accent6">
                    <a:lumMod val="75000"/>
                  </a:schemeClr>
                </a:solidFill>
              </a:rPr>
              <a:t>Why Most PowerPoint Presentations Suck and How You Can Make Them Better </a:t>
            </a:r>
            <a:r>
              <a:rPr lang="en-US" sz="2000" b="0" dirty="0">
                <a:solidFill>
                  <a:schemeClr val="tx1"/>
                </a:solidFill>
              </a:rPr>
              <a:t>(Rick Altman)</a:t>
            </a:r>
          </a:p>
          <a:p>
            <a:pPr marL="285750" indent="-285750">
              <a:lnSpc>
                <a:spcPct val="100000"/>
              </a:lnSpc>
              <a:spcAft>
                <a:spcPts val="600"/>
              </a:spcAft>
              <a:buFont typeface="Arial" panose="020B0604020202020204" pitchFamily="34" charset="0"/>
              <a:buChar char="•"/>
            </a:pPr>
            <a:r>
              <a:rPr lang="en-US" sz="2000" dirty="0">
                <a:solidFill>
                  <a:schemeClr val="tx1"/>
                </a:solidFill>
              </a:rPr>
              <a:t>Brain Rules </a:t>
            </a:r>
            <a:r>
              <a:rPr lang="en-US" sz="2000" b="0" dirty="0">
                <a:solidFill>
                  <a:schemeClr val="tx1"/>
                </a:solidFill>
              </a:rPr>
              <a:t>(John Medina)</a:t>
            </a:r>
          </a:p>
          <a:p>
            <a:pPr marL="285750" indent="-285750">
              <a:lnSpc>
                <a:spcPct val="100000"/>
              </a:lnSpc>
              <a:spcAft>
                <a:spcPts val="600"/>
              </a:spcAft>
              <a:buFont typeface="Arial" panose="020B0604020202020204" pitchFamily="34" charset="0"/>
              <a:buChar char="•"/>
            </a:pPr>
            <a:r>
              <a:rPr lang="en-US" sz="2000" dirty="0">
                <a:solidFill>
                  <a:schemeClr val="accent6">
                    <a:lumMod val="75000"/>
                  </a:schemeClr>
                </a:solidFill>
              </a:rPr>
              <a:t>Make It Stick: The Science of Successful Learning </a:t>
            </a:r>
            <a:r>
              <a:rPr lang="en-US" sz="2000" b="0" dirty="0">
                <a:solidFill>
                  <a:schemeClr val="tx1"/>
                </a:solidFill>
              </a:rPr>
              <a:t>(Peter Brown, Henry </a:t>
            </a:r>
            <a:r>
              <a:rPr lang="en-US" sz="2000" b="0" dirty="0" err="1">
                <a:solidFill>
                  <a:schemeClr val="tx1"/>
                </a:solidFill>
              </a:rPr>
              <a:t>Roediger</a:t>
            </a:r>
            <a:r>
              <a:rPr lang="en-US" sz="2000" b="0" dirty="0">
                <a:solidFill>
                  <a:schemeClr val="tx1"/>
                </a:solidFill>
              </a:rPr>
              <a:t> III, Mark McDaniel)</a:t>
            </a:r>
          </a:p>
          <a:p>
            <a:pPr marL="285750" indent="-285750">
              <a:lnSpc>
                <a:spcPct val="100000"/>
              </a:lnSpc>
              <a:spcAft>
                <a:spcPts val="600"/>
              </a:spcAft>
              <a:buFont typeface="Arial" panose="020B0604020202020204" pitchFamily="34" charset="0"/>
              <a:buChar char="•"/>
            </a:pPr>
            <a:r>
              <a:rPr lang="en-US" sz="2000" dirty="0">
                <a:solidFill>
                  <a:schemeClr val="tx1"/>
                </a:solidFill>
              </a:rPr>
              <a:t>Evidence-Based Training Methods </a:t>
            </a:r>
            <a:r>
              <a:rPr lang="en-US" sz="2000" b="0" dirty="0">
                <a:solidFill>
                  <a:schemeClr val="tx1"/>
                </a:solidFill>
              </a:rPr>
              <a:t>(Ruth Colvin Clark)</a:t>
            </a:r>
          </a:p>
          <a:p>
            <a:pPr marL="285750" indent="-285750">
              <a:lnSpc>
                <a:spcPct val="100000"/>
              </a:lnSpc>
              <a:spcAft>
                <a:spcPts val="600"/>
              </a:spcAft>
              <a:buFont typeface="Arial" panose="020B0604020202020204" pitchFamily="34" charset="0"/>
              <a:buChar char="•"/>
            </a:pPr>
            <a:r>
              <a:rPr lang="en-US" sz="2000" dirty="0">
                <a:solidFill>
                  <a:schemeClr val="accent6">
                    <a:lumMod val="75000"/>
                  </a:schemeClr>
                </a:solidFill>
              </a:rPr>
              <a:t>Thinking in Systems </a:t>
            </a:r>
            <a:r>
              <a:rPr lang="en-US" sz="2000" b="0" dirty="0">
                <a:solidFill>
                  <a:schemeClr val="tx1"/>
                </a:solidFill>
              </a:rPr>
              <a:t>(</a:t>
            </a:r>
            <a:r>
              <a:rPr lang="en-US" sz="2000" b="0" dirty="0" err="1">
                <a:solidFill>
                  <a:schemeClr val="tx1"/>
                </a:solidFill>
              </a:rPr>
              <a:t>Donella</a:t>
            </a:r>
            <a:r>
              <a:rPr lang="en-US" sz="2000" b="0" dirty="0">
                <a:solidFill>
                  <a:schemeClr val="tx1"/>
                </a:solidFill>
              </a:rPr>
              <a:t> Meadows)</a:t>
            </a:r>
          </a:p>
          <a:p>
            <a:pPr marL="285750" indent="-285750">
              <a:lnSpc>
                <a:spcPct val="100000"/>
              </a:lnSpc>
              <a:spcAft>
                <a:spcPts val="600"/>
              </a:spcAft>
              <a:buFont typeface="Arial" panose="020B0604020202020204" pitchFamily="34" charset="0"/>
              <a:buChar char="•"/>
            </a:pPr>
            <a:r>
              <a:rPr lang="en-US" sz="2000" dirty="0">
                <a:solidFill>
                  <a:schemeClr val="tx1"/>
                </a:solidFill>
              </a:rPr>
              <a:t>The Doodle Revolution: Unlock the Power to Think Differently </a:t>
            </a:r>
            <a:r>
              <a:rPr lang="en-US" sz="2000" b="0" dirty="0">
                <a:solidFill>
                  <a:schemeClr val="tx1"/>
                </a:solidFill>
              </a:rPr>
              <a:t>(Sunni Brown)</a:t>
            </a:r>
            <a:endParaRPr lang="en-US" sz="2000" b="0" dirty="0">
              <a:solidFill>
                <a:schemeClr val="accent6">
                  <a:lumMod val="75000"/>
                </a:schemeClr>
              </a:solidFill>
            </a:endParaRPr>
          </a:p>
          <a:p>
            <a:pPr marL="285750" indent="-285750">
              <a:lnSpc>
                <a:spcPct val="100000"/>
              </a:lnSpc>
              <a:spcAft>
                <a:spcPts val="600"/>
              </a:spcAft>
              <a:buFont typeface="Arial" panose="020B0604020202020204" pitchFamily="34" charset="0"/>
              <a:buChar char="•"/>
            </a:pPr>
            <a:r>
              <a:rPr lang="en-US" sz="2000" dirty="0">
                <a:solidFill>
                  <a:schemeClr val="accent6">
                    <a:lumMod val="75000"/>
                  </a:schemeClr>
                </a:solidFill>
              </a:rPr>
              <a:t>Flow: The Psychology of Optimal Experience </a:t>
            </a:r>
            <a:r>
              <a:rPr lang="en-US" sz="2000" b="0" dirty="0">
                <a:solidFill>
                  <a:schemeClr val="tx1"/>
                </a:solidFill>
              </a:rPr>
              <a:t>(</a:t>
            </a:r>
            <a:r>
              <a:rPr lang="en-US" sz="2000" b="0" dirty="0" err="1">
                <a:solidFill>
                  <a:schemeClr val="tx1"/>
                </a:solidFill>
              </a:rPr>
              <a:t>Mihaly</a:t>
            </a:r>
            <a:r>
              <a:rPr lang="en-US" sz="2000" b="0" dirty="0">
                <a:solidFill>
                  <a:schemeClr val="tx1"/>
                </a:solidFill>
              </a:rPr>
              <a:t> </a:t>
            </a:r>
            <a:r>
              <a:rPr lang="en-US" sz="2000" b="0" dirty="0" err="1">
                <a:solidFill>
                  <a:schemeClr val="tx1"/>
                </a:solidFill>
              </a:rPr>
              <a:t>Csikszentmihalyi</a:t>
            </a:r>
            <a:r>
              <a:rPr lang="en-US" sz="2000" b="0" dirty="0">
                <a:solidFill>
                  <a:schemeClr val="tx1"/>
                </a:solidFill>
              </a:rPr>
              <a:t>)</a:t>
            </a:r>
          </a:p>
          <a:p>
            <a:pPr marL="285750" indent="-285750">
              <a:lnSpc>
                <a:spcPct val="100000"/>
              </a:lnSpc>
              <a:spcAft>
                <a:spcPts val="600"/>
              </a:spcAft>
              <a:buFont typeface="Arial" panose="020B0604020202020204" pitchFamily="34" charset="0"/>
              <a:buChar char="•"/>
            </a:pPr>
            <a:r>
              <a:rPr lang="en-US" sz="2000" dirty="0">
                <a:solidFill>
                  <a:schemeClr val="tx1"/>
                </a:solidFill>
              </a:rPr>
              <a:t>The Power of Full Engagement </a:t>
            </a:r>
            <a:r>
              <a:rPr lang="en-US" sz="2000" b="0" dirty="0">
                <a:solidFill>
                  <a:schemeClr val="tx1"/>
                </a:solidFill>
              </a:rPr>
              <a:t>(James </a:t>
            </a:r>
            <a:r>
              <a:rPr lang="en-US" sz="2000" b="0" dirty="0" err="1">
                <a:solidFill>
                  <a:schemeClr val="tx1"/>
                </a:solidFill>
              </a:rPr>
              <a:t>Loehr</a:t>
            </a:r>
            <a:r>
              <a:rPr lang="en-US" sz="2000" b="0" dirty="0">
                <a:solidFill>
                  <a:schemeClr val="tx1"/>
                </a:solidFill>
              </a:rPr>
              <a:t>, Tony Schwartz)</a:t>
            </a:r>
          </a:p>
          <a:p>
            <a:pPr>
              <a:lnSpc>
                <a:spcPts val="800"/>
              </a:lnSpc>
              <a:spcAft>
                <a:spcPts val="600"/>
              </a:spcAft>
            </a:pPr>
            <a:endParaRPr lang="en-US" sz="2000" dirty="0"/>
          </a:p>
          <a:p>
            <a:pPr marL="499062" lvl="2" indent="-285750">
              <a:lnSpc>
                <a:spcPct val="100000"/>
              </a:lnSpc>
              <a:spcAft>
                <a:spcPts val="600"/>
              </a:spcAft>
              <a:buFont typeface="Arial" panose="020B0604020202020204" pitchFamily="34" charset="0"/>
              <a:buChar char="•"/>
            </a:pPr>
            <a:endParaRPr lang="en-US" sz="2400" b="1"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40</a:t>
            </a:fld>
            <a:endParaRPr lang="en-CA"/>
          </a:p>
        </p:txBody>
      </p:sp>
      <p:sp>
        <p:nvSpPr>
          <p:cNvPr id="4" name="Text Placeholder 3"/>
          <p:cNvSpPr>
            <a:spLocks noGrp="1"/>
          </p:cNvSpPr>
          <p:nvPr>
            <p:ph type="body" sz="quarter" idx="13"/>
          </p:nvPr>
        </p:nvSpPr>
        <p:spPr>
          <a:xfrm>
            <a:off x="688199" y="611499"/>
            <a:ext cx="8392583" cy="945885"/>
          </a:xfrm>
        </p:spPr>
        <p:txBody>
          <a:bodyPr/>
          <a:lstStyle/>
          <a:p>
            <a:endParaRPr lang="en-US" sz="2000" dirty="0"/>
          </a:p>
          <a:p>
            <a:r>
              <a:rPr lang="en-US" sz="3600" dirty="0"/>
              <a:t>Selected Resources</a:t>
            </a:r>
          </a:p>
        </p:txBody>
      </p:sp>
    </p:spTree>
    <p:extLst>
      <p:ext uri="{BB962C8B-B14F-4D97-AF65-F5344CB8AC3E}">
        <p14:creationId xmlns:p14="http://schemas.microsoft.com/office/powerpoint/2010/main" val="14043214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530097" y="1828747"/>
            <a:ext cx="7973747" cy="4380178"/>
          </a:xfrm>
        </p:spPr>
        <p:txBody>
          <a:bodyPr/>
          <a:lstStyle/>
          <a:p>
            <a:pPr marL="285750" indent="-285750">
              <a:lnSpc>
                <a:spcPct val="100000"/>
              </a:lnSpc>
              <a:buFont typeface="Arial" panose="020B0604020202020204" pitchFamily="34" charset="0"/>
              <a:buChar char="•"/>
            </a:pPr>
            <a:r>
              <a:rPr lang="en-US" sz="2400" dirty="0">
                <a:solidFill>
                  <a:schemeClr val="bg1"/>
                </a:solidFill>
              </a:rPr>
              <a:t>Engaging</a:t>
            </a:r>
            <a:r>
              <a:rPr lang="en-US" sz="2400" b="0" dirty="0">
                <a:solidFill>
                  <a:schemeClr val="bg1"/>
                </a:solidFill>
              </a:rPr>
              <a:t> peers with questions that advance the field</a:t>
            </a:r>
            <a:endParaRPr lang="en-US" sz="2400" dirty="0">
              <a:solidFill>
                <a:schemeClr val="bg1"/>
              </a:solidFill>
            </a:endParaRPr>
          </a:p>
          <a:p>
            <a:pPr marL="285750" indent="-285750">
              <a:lnSpc>
                <a:spcPct val="100000"/>
              </a:lnSpc>
              <a:buFont typeface="Arial" panose="020B0604020202020204" pitchFamily="34" charset="0"/>
              <a:buChar char="•"/>
            </a:pPr>
            <a:r>
              <a:rPr lang="en-US" sz="2400" dirty="0">
                <a:solidFill>
                  <a:schemeClr val="bg1"/>
                </a:solidFill>
              </a:rPr>
              <a:t>Demonstrating</a:t>
            </a:r>
            <a:r>
              <a:rPr lang="en-US" sz="2400" b="0" dirty="0">
                <a:solidFill>
                  <a:schemeClr val="bg1"/>
                </a:solidFill>
              </a:rPr>
              <a:t> your commitment through ISPE to </a:t>
            </a:r>
          </a:p>
          <a:p>
            <a:pPr marL="499062" lvl="2" indent="-285750">
              <a:lnSpc>
                <a:spcPct val="100000"/>
              </a:lnSpc>
              <a:buFont typeface="Arial" panose="020B0604020202020204" pitchFamily="34" charset="0"/>
              <a:buChar char="•"/>
            </a:pPr>
            <a:r>
              <a:rPr lang="en-US" sz="2400" dirty="0">
                <a:solidFill>
                  <a:schemeClr val="bg1"/>
                </a:solidFill>
              </a:rPr>
              <a:t>C</a:t>
            </a:r>
            <a:r>
              <a:rPr lang="en-US" sz="2400" b="0" dirty="0">
                <a:solidFill>
                  <a:schemeClr val="bg1"/>
                </a:solidFill>
              </a:rPr>
              <a:t>ontinuous learning</a:t>
            </a:r>
          </a:p>
          <a:p>
            <a:pPr marL="499062" lvl="2" indent="-285750">
              <a:lnSpc>
                <a:spcPct val="100000"/>
              </a:lnSpc>
              <a:buFont typeface="Arial" panose="020B0604020202020204" pitchFamily="34" charset="0"/>
              <a:buChar char="•"/>
            </a:pPr>
            <a:r>
              <a:rPr lang="en-US" sz="2400" dirty="0">
                <a:solidFill>
                  <a:schemeClr val="bg1"/>
                </a:solidFill>
              </a:rPr>
              <a:t>L</a:t>
            </a:r>
            <a:r>
              <a:rPr lang="en-US" sz="2400" b="0" dirty="0">
                <a:solidFill>
                  <a:schemeClr val="bg1"/>
                </a:solidFill>
              </a:rPr>
              <a:t>ifelong </a:t>
            </a:r>
            <a:r>
              <a:rPr lang="en-US" sz="2400" dirty="0">
                <a:solidFill>
                  <a:schemeClr val="bg1"/>
                </a:solidFill>
              </a:rPr>
              <a:t>professional development </a:t>
            </a:r>
          </a:p>
          <a:p>
            <a:endParaRPr lang="en-US" dirty="0"/>
          </a:p>
        </p:txBody>
      </p:sp>
      <p:sp>
        <p:nvSpPr>
          <p:cNvPr id="5" name="Text Placeholder 4"/>
          <p:cNvSpPr>
            <a:spLocks noGrp="1"/>
          </p:cNvSpPr>
          <p:nvPr>
            <p:ph type="body" sz="quarter" idx="13"/>
          </p:nvPr>
        </p:nvSpPr>
        <p:spPr>
          <a:xfrm>
            <a:off x="530097" y="557651"/>
            <a:ext cx="8380677" cy="945885"/>
          </a:xfrm>
        </p:spPr>
        <p:txBody>
          <a:bodyPr/>
          <a:lstStyle/>
          <a:p>
            <a:endParaRPr lang="en-US" dirty="0"/>
          </a:p>
          <a:p>
            <a:endParaRPr lang="en-US" sz="2800" dirty="0"/>
          </a:p>
          <a:p>
            <a:r>
              <a:rPr lang="en-US" sz="2800" dirty="0">
                <a:solidFill>
                  <a:schemeClr val="bg1"/>
                </a:solidFill>
              </a:rPr>
              <a:t>Thank You for…</a:t>
            </a:r>
          </a:p>
        </p:txBody>
      </p:sp>
      <p:sp>
        <p:nvSpPr>
          <p:cNvPr id="8" name="Content Placeholder 3"/>
          <p:cNvSpPr txBox="1">
            <a:spLocks/>
          </p:cNvSpPr>
          <p:nvPr/>
        </p:nvSpPr>
        <p:spPr>
          <a:xfrm>
            <a:off x="4084170" y="1714499"/>
            <a:ext cx="4099718" cy="4380178"/>
          </a:xfrm>
          <a:prstGeom prst="rect">
            <a:avLst/>
          </a:prstGeom>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pPr marL="285750" indent="-285750">
              <a:buFont typeface="Arial" panose="020B0604020202020204" pitchFamily="34" charset="0"/>
              <a:buChar char="•"/>
            </a:pP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2555560" y="4343399"/>
            <a:ext cx="3393831" cy="1097843"/>
          </a:xfrm>
          <a:prstGeom prst="rect">
            <a:avLst/>
          </a:prstGeom>
        </p:spPr>
      </p:pic>
    </p:spTree>
    <p:extLst>
      <p:ext uri="{BB962C8B-B14F-4D97-AF65-F5344CB8AC3E}">
        <p14:creationId xmlns:p14="http://schemas.microsoft.com/office/powerpoint/2010/main" val="1912405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75285" y="2176986"/>
            <a:ext cx="4301246" cy="4380178"/>
          </a:xfrm>
        </p:spPr>
        <p:txBody>
          <a:bodyPr/>
          <a:lstStyle/>
          <a:p>
            <a:pPr lvl="2" indent="0">
              <a:buNone/>
            </a:pPr>
            <a:endParaRPr lang="en-US" sz="2400" dirty="0">
              <a:latin typeface="Arial" panose="020B0604020202020204" pitchFamily="34" charset="0"/>
              <a:cs typeface="Arial" panose="020B0604020202020204" pitchFamily="34" charset="0"/>
            </a:endParaRPr>
          </a:p>
          <a:p>
            <a:pPr lvl="1"/>
            <a:endParaRPr lang="en-US" sz="2400" dirty="0">
              <a:solidFill>
                <a:schemeClr val="accent6">
                  <a:lumMod val="75000"/>
                </a:schemeClr>
              </a:solidFill>
              <a:latin typeface="Arial" panose="020B0604020202020204" pitchFamily="34" charset="0"/>
              <a:cs typeface="Arial" panose="020B0604020202020204" pitchFamily="34" charset="0"/>
            </a:endParaRPr>
          </a:p>
          <a:p>
            <a:pPr marL="670512" lvl="2" indent="-457200">
              <a:lnSpc>
                <a:spcPts val="2400"/>
              </a:lnSpc>
              <a:spcAft>
                <a:spcPts val="600"/>
              </a:spcAft>
              <a:buFont typeface="+mj-lt"/>
              <a:buAutoNum type="arabicPeriod" startAt="6"/>
            </a:pPr>
            <a:r>
              <a:rPr lang="en-US" sz="2400" dirty="0">
                <a:latin typeface="Arial" panose="020B0604020202020204" pitchFamily="34" charset="0"/>
                <a:cs typeface="Arial" panose="020B0604020202020204" pitchFamily="34" charset="0"/>
              </a:rPr>
              <a:t>Interaction Ideas</a:t>
            </a:r>
          </a:p>
          <a:p>
            <a:pPr marL="670512" lvl="2" indent="-457200">
              <a:lnSpc>
                <a:spcPts val="2400"/>
              </a:lnSpc>
              <a:spcAft>
                <a:spcPts val="600"/>
              </a:spcAft>
              <a:buFont typeface="+mj-lt"/>
              <a:buAutoNum type="arabicPeriod" startAt="6"/>
            </a:pPr>
            <a:r>
              <a:rPr lang="en-US" sz="2400" dirty="0">
                <a:latin typeface="Arial" panose="020B0604020202020204" pitchFamily="34" charset="0"/>
                <a:cs typeface="Arial" panose="020B0604020202020204" pitchFamily="34" charset="0"/>
              </a:rPr>
              <a:t>More Tips for Engineering a Great Session </a:t>
            </a:r>
          </a:p>
          <a:p>
            <a:pPr marL="670512" lvl="2" indent="-457200">
              <a:lnSpc>
                <a:spcPts val="2400"/>
              </a:lnSpc>
              <a:spcAft>
                <a:spcPts val="600"/>
              </a:spcAft>
              <a:buFont typeface="+mj-lt"/>
              <a:buAutoNum type="arabicPeriod" startAt="6"/>
            </a:pPr>
            <a:r>
              <a:rPr lang="en-US" sz="2400" dirty="0">
                <a:latin typeface="Arial" panose="020B0604020202020204" pitchFamily="34" charset="0"/>
                <a:cs typeface="Arial" panose="020B0604020202020204" pitchFamily="34" charset="0"/>
              </a:rPr>
              <a:t>What Does Success Look and Feel Like?</a:t>
            </a:r>
          </a:p>
          <a:p>
            <a:pPr marL="670512" lvl="2" indent="-457200">
              <a:lnSpc>
                <a:spcPts val="2400"/>
              </a:lnSpc>
              <a:spcAft>
                <a:spcPts val="600"/>
              </a:spcAft>
              <a:buFont typeface="+mj-lt"/>
              <a:buAutoNum type="arabicPeriod" startAt="6"/>
            </a:pPr>
            <a:r>
              <a:rPr lang="en-US" sz="2400" dirty="0">
                <a:latin typeface="Arial" panose="020B0604020202020204" pitchFamily="34" charset="0"/>
                <a:cs typeface="Arial" panose="020B0604020202020204" pitchFamily="34" charset="0"/>
              </a:rPr>
              <a:t>Selected Resources</a:t>
            </a:r>
          </a:p>
          <a:p>
            <a:pPr marL="457200" indent="-457200">
              <a:lnSpc>
                <a:spcPts val="800"/>
              </a:lnSpc>
            </a:pPr>
            <a:r>
              <a:rPr lang="en-US" sz="2925" b="1" dirty="0">
                <a:solidFill>
                  <a:schemeClr val="accent1"/>
                </a:solidFill>
                <a:latin typeface="Arial" panose="020B0604020202020204" pitchFamily="34" charset="0"/>
                <a:cs typeface="Arial" panose="020B0604020202020204" pitchFamily="34" charset="0"/>
              </a:rPr>
              <a:t> </a:t>
            </a:r>
            <a:endParaRPr lang="en-US" sz="2925" b="1" i="1" dirty="0">
              <a:solidFill>
                <a:schemeClr val="accent1"/>
              </a:solidFill>
              <a:latin typeface="Arial" panose="020B0604020202020204" pitchFamily="34" charset="0"/>
              <a:cs typeface="Arial" panose="020B0604020202020204" pitchFamily="34" charset="0"/>
            </a:endParaRPr>
          </a:p>
          <a:p>
            <a:pPr lvl="1"/>
            <a:r>
              <a:rPr lang="en-US" sz="2800" b="1" i="1" dirty="0">
                <a:solidFill>
                  <a:schemeClr val="accent1"/>
                </a:solidFill>
                <a:latin typeface="Arial" panose="020B0604020202020204" pitchFamily="34" charset="0"/>
                <a:cs typeface="Arial" panose="020B0604020202020204" pitchFamily="34" charset="0"/>
              </a:rPr>
              <a:t>   </a:t>
            </a:r>
            <a:endParaRPr lang="en-US" sz="2800" i="1" dirty="0">
              <a:solidFill>
                <a:schemeClr val="accent1"/>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3"/>
          </p:nvPr>
        </p:nvSpPr>
        <p:spPr>
          <a:xfrm>
            <a:off x="520354" y="285611"/>
            <a:ext cx="8392583" cy="945885"/>
          </a:xfrm>
        </p:spPr>
        <p:txBody>
          <a:bodyPr/>
          <a:lstStyle/>
          <a:p>
            <a:endParaRPr lang="en-US" dirty="0"/>
          </a:p>
          <a:p>
            <a:endParaRPr lang="en-US" sz="3600" dirty="0"/>
          </a:p>
          <a:p>
            <a:r>
              <a:rPr lang="en-US" sz="3600" dirty="0"/>
              <a:t>Quality by Design Resources for You</a:t>
            </a:r>
          </a:p>
        </p:txBody>
      </p:sp>
      <p:sp>
        <p:nvSpPr>
          <p:cNvPr id="6" name="Content Placeholder 3"/>
          <p:cNvSpPr txBox="1">
            <a:spLocks/>
          </p:cNvSpPr>
          <p:nvPr/>
        </p:nvSpPr>
        <p:spPr>
          <a:xfrm>
            <a:off x="655171" y="1699845"/>
            <a:ext cx="3925622" cy="4380178"/>
          </a:xfrm>
          <a:prstGeom prst="rect">
            <a:avLst/>
          </a:prstGeom>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pPr lvl="2" indent="0">
              <a:buFont typeface="Arial" panose="020B0604020202020204" pitchFamily="34" charset="0"/>
              <a:buNone/>
            </a:pPr>
            <a:endParaRPr lang="en-US" sz="2400" dirty="0">
              <a:latin typeface="Arial" panose="020B0604020202020204" pitchFamily="34" charset="0"/>
              <a:cs typeface="Arial" panose="020B0604020202020204" pitchFamily="34" charset="0"/>
            </a:endParaRPr>
          </a:p>
          <a:p>
            <a:pPr lvl="2" indent="0">
              <a:lnSpc>
                <a:spcPts val="2400"/>
              </a:lnSpc>
              <a:spcAft>
                <a:spcPts val="600"/>
              </a:spcAft>
              <a:buNone/>
            </a:pPr>
            <a:r>
              <a:rPr lang="en-US" sz="2800" b="1" dirty="0">
                <a:solidFill>
                  <a:schemeClr val="accent6">
                    <a:lumMod val="75000"/>
                  </a:schemeClr>
                </a:solidFill>
                <a:latin typeface="Arial" panose="020B0604020202020204" pitchFamily="34" charset="0"/>
                <a:cs typeface="Arial" panose="020B0604020202020204" pitchFamily="34" charset="0"/>
              </a:rPr>
              <a:t>Contents</a:t>
            </a:r>
          </a:p>
          <a:p>
            <a:pPr lvl="2" indent="0">
              <a:lnSpc>
                <a:spcPts val="2400"/>
              </a:lnSpc>
              <a:spcAft>
                <a:spcPts val="600"/>
              </a:spcAft>
              <a:buNone/>
            </a:pPr>
            <a:endParaRPr lang="en-US" sz="2400" dirty="0">
              <a:latin typeface="Arial" panose="020B0604020202020204" pitchFamily="34" charset="0"/>
              <a:cs typeface="Arial" panose="020B0604020202020204" pitchFamily="34" charset="0"/>
            </a:endParaRPr>
          </a:p>
          <a:p>
            <a:pPr marL="670512" lvl="2" indent="-457200">
              <a:lnSpc>
                <a:spcPts val="2400"/>
              </a:lnSpc>
              <a:spcAft>
                <a:spcPts val="600"/>
              </a:spcAft>
              <a:buFont typeface="+mj-lt"/>
              <a:buAutoNum type="arabicPeriod"/>
            </a:pPr>
            <a:r>
              <a:rPr lang="en-US" sz="2400" dirty="0">
                <a:latin typeface="Arial" panose="020B0604020202020204" pitchFamily="34" charset="0"/>
                <a:cs typeface="Arial" panose="020B0604020202020204" pitchFamily="34" charset="0"/>
              </a:rPr>
              <a:t>Quotes</a:t>
            </a:r>
          </a:p>
          <a:p>
            <a:pPr marL="670512" lvl="2" indent="-457200">
              <a:lnSpc>
                <a:spcPts val="2400"/>
              </a:lnSpc>
              <a:spcAft>
                <a:spcPts val="600"/>
              </a:spcAft>
              <a:buFont typeface="+mj-lt"/>
              <a:buAutoNum type="arabicPeriod"/>
            </a:pPr>
            <a:r>
              <a:rPr lang="en-US" sz="2400" dirty="0">
                <a:latin typeface="Arial" panose="020B0604020202020204" pitchFamily="34" charset="0"/>
                <a:cs typeface="Arial" panose="020B0604020202020204" pitchFamily="34" charset="0"/>
              </a:rPr>
              <a:t>Content Criteria</a:t>
            </a:r>
          </a:p>
          <a:p>
            <a:pPr marL="670512" lvl="2" indent="-457200">
              <a:lnSpc>
                <a:spcPts val="2400"/>
              </a:lnSpc>
              <a:spcAft>
                <a:spcPts val="600"/>
              </a:spcAft>
              <a:buFont typeface="+mj-lt"/>
              <a:buAutoNum type="arabicPeriod"/>
            </a:pPr>
            <a:r>
              <a:rPr lang="en-US" sz="2400" dirty="0">
                <a:latin typeface="Arial" panose="020B0604020202020204" pitchFamily="34" charset="0"/>
                <a:cs typeface="Arial" panose="020B0604020202020204" pitchFamily="34" charset="0"/>
              </a:rPr>
              <a:t>Adults Like It When…</a:t>
            </a:r>
          </a:p>
          <a:p>
            <a:pPr marL="670512" lvl="2" indent="-457200">
              <a:lnSpc>
                <a:spcPts val="2400"/>
              </a:lnSpc>
              <a:spcAft>
                <a:spcPts val="600"/>
              </a:spcAft>
              <a:buFont typeface="+mj-lt"/>
              <a:buAutoNum type="arabicPeriod"/>
            </a:pPr>
            <a:r>
              <a:rPr lang="en-US" sz="2400" dirty="0">
                <a:latin typeface="Arial" panose="020B0604020202020204" pitchFamily="34" charset="0"/>
                <a:cs typeface="Arial" panose="020B0604020202020204" pitchFamily="34" charset="0"/>
              </a:rPr>
              <a:t>PowerPoint with a Point</a:t>
            </a:r>
          </a:p>
          <a:p>
            <a:pPr marL="670512" lvl="2" indent="-457200">
              <a:lnSpc>
                <a:spcPts val="2400"/>
              </a:lnSpc>
              <a:spcAft>
                <a:spcPts val="600"/>
              </a:spcAft>
              <a:buFont typeface="+mj-lt"/>
              <a:buAutoNum type="arabicPeriod"/>
            </a:pPr>
            <a:r>
              <a:rPr lang="en-US" sz="2400" dirty="0">
                <a:latin typeface="Arial" panose="020B0604020202020204" pitchFamily="34" charset="0"/>
                <a:cs typeface="Arial" panose="020B0604020202020204" pitchFamily="34" charset="0"/>
              </a:rPr>
              <a:t>Brain-Based Learning</a:t>
            </a:r>
          </a:p>
          <a:p>
            <a:pPr marL="457200" indent="-457200">
              <a:lnSpc>
                <a:spcPts val="800"/>
              </a:lnSpc>
            </a:pPr>
            <a:r>
              <a:rPr lang="en-US" sz="2925" dirty="0">
                <a:latin typeface="Arial" panose="020B0604020202020204" pitchFamily="34" charset="0"/>
                <a:cs typeface="Arial" panose="020B0604020202020204" pitchFamily="34" charset="0"/>
              </a:rPr>
              <a:t> </a:t>
            </a:r>
            <a:endParaRPr lang="en-US" sz="2925" i="1" dirty="0">
              <a:latin typeface="Arial" panose="020B0604020202020204" pitchFamily="34" charset="0"/>
              <a:cs typeface="Arial" panose="020B0604020202020204" pitchFamily="34" charset="0"/>
            </a:endParaRPr>
          </a:p>
          <a:p>
            <a:pPr lvl="1"/>
            <a:r>
              <a:rPr lang="en-US" sz="2800" b="1" i="1" dirty="0">
                <a:solidFill>
                  <a:schemeClr val="accent1"/>
                </a:solidFill>
                <a:latin typeface="Arial" panose="020B0604020202020204" pitchFamily="34" charset="0"/>
                <a:cs typeface="Arial" panose="020B0604020202020204" pitchFamily="34" charset="0"/>
              </a:rPr>
              <a:t>   </a:t>
            </a:r>
            <a:endParaRPr lang="en-US" sz="2800" i="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5925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28867" y="4462023"/>
            <a:ext cx="5768411" cy="1126927"/>
          </a:xfrm>
        </p:spPr>
        <p:txBody>
          <a:bodyPr/>
          <a:lstStyle/>
          <a:p>
            <a:pPr>
              <a:lnSpc>
                <a:spcPct val="100000"/>
              </a:lnSpc>
            </a:pPr>
            <a:r>
              <a:rPr lang="en-US" sz="2000" b="0" i="1" dirty="0">
                <a:solidFill>
                  <a:schemeClr val="accent6">
                    <a:lumMod val="75000"/>
                  </a:schemeClr>
                </a:solidFill>
              </a:rPr>
              <a:t>“It usually takes more than three weeks to prepare a good impromptu speech.”</a:t>
            </a:r>
          </a:p>
          <a:p>
            <a:pPr algn="r">
              <a:lnSpc>
                <a:spcPct val="100000"/>
              </a:lnSpc>
            </a:pPr>
            <a:r>
              <a:rPr lang="en-US" sz="2000" b="0" i="1" dirty="0">
                <a:solidFill>
                  <a:schemeClr val="accent6">
                    <a:lumMod val="75000"/>
                  </a:schemeClr>
                </a:solidFill>
              </a:rPr>
              <a:t>Mark Twain</a:t>
            </a:r>
            <a:endParaRPr lang="en-US" sz="1800" i="1" dirty="0"/>
          </a:p>
        </p:txBody>
      </p:sp>
      <p:sp>
        <p:nvSpPr>
          <p:cNvPr id="3" name="Slide Number Placeholder 2"/>
          <p:cNvSpPr>
            <a:spLocks noGrp="1"/>
          </p:cNvSpPr>
          <p:nvPr>
            <p:ph type="sldNum" sz="quarter" idx="12"/>
          </p:nvPr>
        </p:nvSpPr>
        <p:spPr/>
        <p:txBody>
          <a:bodyPr/>
          <a:lstStyle/>
          <a:p>
            <a:fld id="{677431CD-109D-4799-81C2-761F8C28FE26}" type="slidenum">
              <a:rPr lang="en-CA" smtClean="0"/>
              <a:t>6</a:t>
            </a:fld>
            <a:endParaRPr lang="en-CA"/>
          </a:p>
        </p:txBody>
      </p:sp>
      <p:sp>
        <p:nvSpPr>
          <p:cNvPr id="4" name="Text Placeholder 3"/>
          <p:cNvSpPr>
            <a:spLocks noGrp="1"/>
          </p:cNvSpPr>
          <p:nvPr>
            <p:ph type="body" sz="quarter" idx="13"/>
          </p:nvPr>
        </p:nvSpPr>
        <p:spPr>
          <a:xfrm>
            <a:off x="784125" y="478332"/>
            <a:ext cx="8491759" cy="1569566"/>
          </a:xfrm>
        </p:spPr>
        <p:txBody>
          <a:bodyPr/>
          <a:lstStyle/>
          <a:p>
            <a:endParaRPr lang="en-US" sz="3600" dirty="0"/>
          </a:p>
          <a:p>
            <a:pPr>
              <a:lnSpc>
                <a:spcPct val="100000"/>
              </a:lnSpc>
            </a:pPr>
            <a:r>
              <a:rPr lang="en-US" sz="3600" dirty="0"/>
              <a:t>Design – and Prepare </a:t>
            </a:r>
          </a:p>
        </p:txBody>
      </p:sp>
      <p:sp>
        <p:nvSpPr>
          <p:cNvPr id="5" name="TextBox 4">
            <a:extLst>
              <a:ext uri="{FF2B5EF4-FFF2-40B4-BE49-F238E27FC236}">
                <a16:creationId xmlns:a16="http://schemas.microsoft.com/office/drawing/2014/main" id="{60D545D1-F357-002F-895B-586235510497}"/>
              </a:ext>
            </a:extLst>
          </p:cNvPr>
          <p:cNvSpPr txBox="1"/>
          <p:nvPr/>
        </p:nvSpPr>
        <p:spPr>
          <a:xfrm>
            <a:off x="1119499" y="1811812"/>
            <a:ext cx="5580404" cy="2585323"/>
          </a:xfrm>
          <a:prstGeom prst="rect">
            <a:avLst/>
          </a:prstGeom>
          <a:noFill/>
        </p:spPr>
        <p:txBody>
          <a:bodyPr wrap="square" rtlCol="0">
            <a:spAutoFit/>
          </a:bodyPr>
          <a:lstStyle/>
          <a:p>
            <a:pPr marL="342900" indent="-342900">
              <a:buAutoNum type="arabicPeriod"/>
            </a:pPr>
            <a:r>
              <a:rPr lang="en-US" i="0" dirty="0">
                <a:solidFill>
                  <a:srgbClr val="2D2D2D"/>
                </a:solidFill>
                <a:effectLst/>
                <a:latin typeface="Noto Sans" panose="020B0502040504020204" pitchFamily="34" charset="0"/>
              </a:rPr>
              <a:t>Outline your presentation</a:t>
            </a:r>
          </a:p>
          <a:p>
            <a:pPr marL="342900" indent="-342900">
              <a:buFontTx/>
              <a:buAutoNum type="arabicPeriod"/>
            </a:pPr>
            <a:r>
              <a:rPr lang="en-US" i="0" dirty="0">
                <a:solidFill>
                  <a:srgbClr val="2D2D2D"/>
                </a:solidFill>
                <a:effectLst/>
                <a:latin typeface="Noto Sans" panose="020B0502040504020204" pitchFamily="34" charset="0"/>
              </a:rPr>
              <a:t>Practice ahead of time</a:t>
            </a:r>
          </a:p>
          <a:p>
            <a:pPr marL="342900" indent="-342900">
              <a:buFontTx/>
              <a:buAutoNum type="arabicPeriod"/>
            </a:pPr>
            <a:r>
              <a:rPr lang="en-US" i="0" dirty="0">
                <a:solidFill>
                  <a:srgbClr val="2D2D2D"/>
                </a:solidFill>
                <a:effectLst/>
                <a:latin typeface="Noto Sans" panose="020B0502040504020204" pitchFamily="34" charset="0"/>
              </a:rPr>
              <a:t>Read and revise </a:t>
            </a:r>
          </a:p>
          <a:p>
            <a:pPr marL="342900" indent="-342900">
              <a:buFontTx/>
              <a:buAutoNum type="arabicPeriod"/>
            </a:pPr>
            <a:r>
              <a:rPr lang="en-US" i="0" dirty="0">
                <a:solidFill>
                  <a:srgbClr val="2D2D2D"/>
                </a:solidFill>
                <a:effectLst/>
                <a:latin typeface="Noto Sans" panose="020B0502040504020204" pitchFamily="34" charset="0"/>
              </a:rPr>
              <a:t>Keep your audience in mind</a:t>
            </a:r>
          </a:p>
          <a:p>
            <a:pPr marL="342900" indent="-342900">
              <a:buFontTx/>
              <a:buAutoNum type="arabicPeriod"/>
            </a:pPr>
            <a:r>
              <a:rPr lang="en-US" i="0" dirty="0">
                <a:solidFill>
                  <a:srgbClr val="2D2D2D"/>
                </a:solidFill>
                <a:effectLst/>
                <a:latin typeface="Noto Sans" panose="020B0502040504020204" pitchFamily="34" charset="0"/>
              </a:rPr>
              <a:t>Take cues from professional speakers</a:t>
            </a:r>
          </a:p>
          <a:p>
            <a:pPr marL="342900" indent="-342900">
              <a:buFontTx/>
              <a:buAutoNum type="arabicPeriod"/>
            </a:pPr>
            <a:r>
              <a:rPr lang="en-US" i="0" dirty="0">
                <a:solidFill>
                  <a:srgbClr val="2D2D2D"/>
                </a:solidFill>
                <a:effectLst/>
                <a:latin typeface="Noto Sans" panose="020B0502040504020204" pitchFamily="34" charset="0"/>
              </a:rPr>
              <a:t>Arrive early</a:t>
            </a:r>
          </a:p>
          <a:p>
            <a:pPr marL="342900" indent="-342900">
              <a:buFontTx/>
              <a:buAutoNum type="arabicPeriod"/>
            </a:pPr>
            <a:r>
              <a:rPr lang="en-US" i="0" dirty="0">
                <a:solidFill>
                  <a:srgbClr val="2D2D2D"/>
                </a:solidFill>
                <a:effectLst/>
                <a:latin typeface="Noto Sans" panose="020B0502040504020204" pitchFamily="34" charset="0"/>
              </a:rPr>
              <a:t>Breathe</a:t>
            </a:r>
          </a:p>
          <a:p>
            <a:pPr marL="342900" indent="-342900">
              <a:buAutoNum type="arabicPeriod"/>
            </a:pPr>
            <a:endParaRPr lang="en-US" i="0" dirty="0">
              <a:solidFill>
                <a:srgbClr val="2D2D2D"/>
              </a:solidFill>
              <a:effectLst/>
              <a:latin typeface="Noto Sans" panose="020B0502040504020204" pitchFamily="34" charset="0"/>
            </a:endParaRPr>
          </a:p>
          <a:p>
            <a:endParaRPr lang="en-US" dirty="0"/>
          </a:p>
        </p:txBody>
      </p:sp>
    </p:spTree>
    <p:extLst>
      <p:ext uri="{BB962C8B-B14F-4D97-AF65-F5344CB8AC3E}">
        <p14:creationId xmlns:p14="http://schemas.microsoft.com/office/powerpoint/2010/main" val="938889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77431CD-109D-4799-81C2-761F8C28FE26}" type="slidenum">
              <a:rPr lang="en-CA" smtClean="0"/>
              <a:t>7</a:t>
            </a:fld>
            <a:endParaRPr lang="en-CA"/>
          </a:p>
        </p:txBody>
      </p:sp>
      <p:sp>
        <p:nvSpPr>
          <p:cNvPr id="4" name="Text Placeholder 3"/>
          <p:cNvSpPr>
            <a:spLocks noGrp="1"/>
          </p:cNvSpPr>
          <p:nvPr>
            <p:ph type="body" sz="quarter" idx="13"/>
          </p:nvPr>
        </p:nvSpPr>
        <p:spPr>
          <a:xfrm>
            <a:off x="766541" y="451954"/>
            <a:ext cx="8491759" cy="1569566"/>
          </a:xfrm>
        </p:spPr>
        <p:txBody>
          <a:bodyPr/>
          <a:lstStyle/>
          <a:p>
            <a:endParaRPr lang="en-US" sz="3600" dirty="0"/>
          </a:p>
          <a:p>
            <a:pPr>
              <a:lnSpc>
                <a:spcPct val="100000"/>
              </a:lnSpc>
            </a:pPr>
            <a:r>
              <a:rPr lang="en-US" sz="3200" dirty="0"/>
              <a:t>Good to Great </a:t>
            </a:r>
          </a:p>
        </p:txBody>
      </p:sp>
      <p:sp>
        <p:nvSpPr>
          <p:cNvPr id="6" name="Text Placeholder 5"/>
          <p:cNvSpPr>
            <a:spLocks noGrp="1"/>
          </p:cNvSpPr>
          <p:nvPr>
            <p:ph type="body" sz="quarter" idx="15"/>
          </p:nvPr>
        </p:nvSpPr>
        <p:spPr>
          <a:xfrm>
            <a:off x="766541" y="1888139"/>
            <a:ext cx="7463059" cy="3946069"/>
          </a:xfrm>
        </p:spPr>
        <p:txBody>
          <a:bodyPr/>
          <a:lstStyle/>
          <a:p>
            <a:pPr>
              <a:lnSpc>
                <a:spcPct val="100000"/>
              </a:lnSpc>
            </a:pPr>
            <a:r>
              <a:rPr lang="en-US" sz="2800" b="0" dirty="0">
                <a:solidFill>
                  <a:schemeClr val="accent6">
                    <a:lumMod val="75000"/>
                  </a:schemeClr>
                </a:solidFill>
              </a:rPr>
              <a:t>Think about the most impactful, memorable education sessions you have experienced…</a:t>
            </a:r>
          </a:p>
          <a:p>
            <a:pPr>
              <a:lnSpc>
                <a:spcPts val="2400"/>
              </a:lnSpc>
            </a:pPr>
            <a:endParaRPr lang="en-US" sz="2000" b="0" dirty="0">
              <a:solidFill>
                <a:schemeClr val="accent6">
                  <a:lumMod val="75000"/>
                </a:schemeClr>
              </a:solidFill>
            </a:endParaRPr>
          </a:p>
          <a:p>
            <a:pPr>
              <a:lnSpc>
                <a:spcPct val="100000"/>
              </a:lnSpc>
            </a:pPr>
            <a:r>
              <a:rPr lang="en-US" sz="2800" b="0" dirty="0">
                <a:solidFill>
                  <a:schemeClr val="accent6">
                    <a:lumMod val="75000"/>
                  </a:schemeClr>
                </a:solidFill>
              </a:rPr>
              <a:t>What made them not just good, but great?</a:t>
            </a:r>
          </a:p>
          <a:p>
            <a:endParaRPr lang="en-US" dirty="0"/>
          </a:p>
        </p:txBody>
      </p:sp>
    </p:spTree>
    <p:extLst>
      <p:ext uri="{BB962C8B-B14F-4D97-AF65-F5344CB8AC3E}">
        <p14:creationId xmlns:p14="http://schemas.microsoft.com/office/powerpoint/2010/main" val="1508353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4317" y="1317079"/>
            <a:ext cx="7366346" cy="4685727"/>
          </a:xfrm>
        </p:spPr>
        <p:txBody>
          <a:bodyPr/>
          <a:lstStyle/>
          <a:p>
            <a:pPr>
              <a:lnSpc>
                <a:spcPct val="100000"/>
              </a:lnSpc>
              <a:spcAft>
                <a:spcPts val="600"/>
              </a:spcAft>
            </a:pPr>
            <a:endParaRPr lang="en-US" sz="2000" dirty="0"/>
          </a:p>
          <a:p>
            <a:pPr marL="285750" indent="-285750">
              <a:lnSpc>
                <a:spcPct val="100000"/>
              </a:lnSpc>
              <a:spcAft>
                <a:spcPts val="600"/>
              </a:spcAft>
              <a:buFont typeface="Arial" panose="020B0604020202020204" pitchFamily="34" charset="0"/>
              <a:buChar char="•"/>
            </a:pPr>
            <a:r>
              <a:rPr lang="en-US" sz="2400" dirty="0"/>
              <a:t>Great content is</a:t>
            </a:r>
          </a:p>
          <a:p>
            <a:pPr>
              <a:lnSpc>
                <a:spcPts val="800"/>
              </a:lnSpc>
              <a:spcAft>
                <a:spcPts val="600"/>
              </a:spcAft>
            </a:pPr>
            <a:endParaRPr lang="en-US" sz="2000" dirty="0"/>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Technically accurate</a:t>
            </a:r>
            <a:r>
              <a:rPr lang="en-US" sz="2400" dirty="0">
                <a:solidFill>
                  <a:schemeClr val="tx2">
                    <a:lumMod val="75000"/>
                  </a:schemeClr>
                </a:solidFill>
              </a:rPr>
              <a:t>, reflecting current industry standards</a:t>
            </a: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Original work</a:t>
            </a:r>
            <a:r>
              <a:rPr lang="en-US" sz="2400" dirty="0">
                <a:solidFill>
                  <a:schemeClr val="tx2">
                    <a:lumMod val="75000"/>
                  </a:schemeClr>
                </a:solidFill>
              </a:rPr>
              <a:t> (or, when not, attributed properly)</a:t>
            </a: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Clear</a:t>
            </a:r>
            <a:r>
              <a:rPr lang="en-US" sz="2400" dirty="0">
                <a:solidFill>
                  <a:schemeClr val="tx2">
                    <a:lumMod val="75000"/>
                  </a:schemeClr>
                </a:solidFill>
              </a:rPr>
              <a:t>, with company or specialty acronyms spelled out</a:t>
            </a: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Referenced</a:t>
            </a:r>
            <a:r>
              <a:rPr lang="en-US" sz="2400" dirty="0">
                <a:solidFill>
                  <a:schemeClr val="tx2">
                    <a:lumMod val="75000"/>
                  </a:schemeClr>
                </a:solidFill>
              </a:rPr>
              <a:t> appropriately using industry format/norms</a:t>
            </a:r>
          </a:p>
        </p:txBody>
      </p:sp>
      <p:sp>
        <p:nvSpPr>
          <p:cNvPr id="3" name="Slide Number Placeholder 2"/>
          <p:cNvSpPr>
            <a:spLocks noGrp="1"/>
          </p:cNvSpPr>
          <p:nvPr>
            <p:ph type="sldNum" sz="quarter" idx="12"/>
          </p:nvPr>
        </p:nvSpPr>
        <p:spPr/>
        <p:txBody>
          <a:bodyPr/>
          <a:lstStyle/>
          <a:p>
            <a:fld id="{677431CD-109D-4799-81C2-761F8C28FE26}" type="slidenum">
              <a:rPr lang="en-CA" smtClean="0"/>
              <a:t>8</a:t>
            </a:fld>
            <a:endParaRPr lang="en-CA"/>
          </a:p>
        </p:txBody>
      </p:sp>
      <p:sp>
        <p:nvSpPr>
          <p:cNvPr id="4" name="Text Placeholder 3"/>
          <p:cNvSpPr>
            <a:spLocks noGrp="1"/>
          </p:cNvSpPr>
          <p:nvPr>
            <p:ph type="body" sz="quarter" idx="13"/>
          </p:nvPr>
        </p:nvSpPr>
        <p:spPr>
          <a:xfrm>
            <a:off x="564317" y="496626"/>
            <a:ext cx="8392583" cy="945885"/>
          </a:xfrm>
        </p:spPr>
        <p:txBody>
          <a:bodyPr/>
          <a:lstStyle/>
          <a:p>
            <a:endParaRPr lang="en-US" sz="2000" dirty="0"/>
          </a:p>
          <a:p>
            <a:r>
              <a:rPr lang="en-US" sz="3600" dirty="0"/>
              <a:t>Content Criteria</a:t>
            </a:r>
          </a:p>
        </p:txBody>
      </p:sp>
      <p:pic>
        <p:nvPicPr>
          <p:cNvPr id="6" name="Picture 5" descr="Shaking hands - Business People Who - Checkmark by simpletutorials.ne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8097" y="3437791"/>
            <a:ext cx="1679330" cy="2011098"/>
          </a:xfrm>
          <a:prstGeom prst="rect">
            <a:avLst/>
          </a:prstGeom>
          <a:noFill/>
          <a:ln>
            <a:noFill/>
          </a:ln>
        </p:spPr>
      </p:pic>
    </p:spTree>
    <p:extLst>
      <p:ext uri="{BB962C8B-B14F-4D97-AF65-F5344CB8AC3E}">
        <p14:creationId xmlns:p14="http://schemas.microsoft.com/office/powerpoint/2010/main" val="605812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4317" y="1317079"/>
            <a:ext cx="6267306" cy="4685727"/>
          </a:xfrm>
        </p:spPr>
        <p:txBody>
          <a:bodyPr/>
          <a:lstStyle/>
          <a:p>
            <a:pPr>
              <a:lnSpc>
                <a:spcPct val="100000"/>
              </a:lnSpc>
              <a:spcAft>
                <a:spcPts val="600"/>
              </a:spcAft>
            </a:pPr>
            <a:endParaRPr lang="en-US" sz="2000" dirty="0"/>
          </a:p>
          <a:p>
            <a:pPr marL="285750" indent="-285750">
              <a:lnSpc>
                <a:spcPct val="100000"/>
              </a:lnSpc>
              <a:spcAft>
                <a:spcPts val="600"/>
              </a:spcAft>
              <a:buFont typeface="Arial" panose="020B0604020202020204" pitchFamily="34" charset="0"/>
              <a:buChar char="•"/>
            </a:pPr>
            <a:r>
              <a:rPr lang="en-US" sz="2400" dirty="0"/>
              <a:t>Great content is</a:t>
            </a:r>
          </a:p>
          <a:p>
            <a:pPr>
              <a:lnSpc>
                <a:spcPts val="800"/>
              </a:lnSpc>
              <a:spcAft>
                <a:spcPts val="600"/>
              </a:spcAft>
            </a:pPr>
            <a:endParaRPr lang="en-US" sz="2000" dirty="0"/>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Verified </a:t>
            </a:r>
            <a:r>
              <a:rPr lang="en-US" sz="2400" dirty="0">
                <a:solidFill>
                  <a:schemeClr val="tx2">
                    <a:lumMod val="75000"/>
                  </a:schemeClr>
                </a:solidFill>
              </a:rPr>
              <a:t>and made stronger through feedback from peers</a:t>
            </a: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Content-focused</a:t>
            </a:r>
            <a:r>
              <a:rPr lang="en-US" sz="2400" dirty="0">
                <a:solidFill>
                  <a:schemeClr val="tx2">
                    <a:lumMod val="75000"/>
                  </a:schemeClr>
                </a:solidFill>
              </a:rPr>
              <a:t> and commercial free</a:t>
            </a: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Deliverable</a:t>
            </a:r>
            <a:r>
              <a:rPr lang="en-US" sz="2400" dirty="0">
                <a:solidFill>
                  <a:schemeClr val="tx2">
                    <a:lumMod val="75000"/>
                  </a:schemeClr>
                </a:solidFill>
              </a:rPr>
              <a:t> within the allotted time</a:t>
            </a: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Embedded</a:t>
            </a:r>
            <a:r>
              <a:rPr lang="en-US" sz="2400" dirty="0">
                <a:solidFill>
                  <a:schemeClr val="tx2">
                    <a:lumMod val="75000"/>
                  </a:schemeClr>
                </a:solidFill>
              </a:rPr>
              <a:t> with interaction opportunities</a:t>
            </a: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Coherent </a:t>
            </a:r>
            <a:r>
              <a:rPr lang="en-US" sz="2400" dirty="0">
                <a:solidFill>
                  <a:schemeClr val="tx2">
                    <a:lumMod val="75000"/>
                  </a:schemeClr>
                </a:solidFill>
              </a:rPr>
              <a:t>- aligned for the topic, purpose, and audience</a:t>
            </a:r>
          </a:p>
        </p:txBody>
      </p:sp>
      <p:sp>
        <p:nvSpPr>
          <p:cNvPr id="3" name="Slide Number Placeholder 2"/>
          <p:cNvSpPr>
            <a:spLocks noGrp="1"/>
          </p:cNvSpPr>
          <p:nvPr>
            <p:ph type="sldNum" sz="quarter" idx="12"/>
          </p:nvPr>
        </p:nvSpPr>
        <p:spPr/>
        <p:txBody>
          <a:bodyPr/>
          <a:lstStyle/>
          <a:p>
            <a:fld id="{677431CD-109D-4799-81C2-761F8C28FE26}" type="slidenum">
              <a:rPr lang="en-CA" smtClean="0"/>
              <a:t>9</a:t>
            </a:fld>
            <a:endParaRPr lang="en-CA"/>
          </a:p>
        </p:txBody>
      </p:sp>
      <p:sp>
        <p:nvSpPr>
          <p:cNvPr id="4" name="Text Placeholder 3"/>
          <p:cNvSpPr>
            <a:spLocks noGrp="1"/>
          </p:cNvSpPr>
          <p:nvPr>
            <p:ph type="body" sz="quarter" idx="13"/>
          </p:nvPr>
        </p:nvSpPr>
        <p:spPr>
          <a:xfrm>
            <a:off x="564317" y="496626"/>
            <a:ext cx="8392583" cy="945885"/>
          </a:xfrm>
        </p:spPr>
        <p:txBody>
          <a:bodyPr/>
          <a:lstStyle/>
          <a:p>
            <a:endParaRPr lang="en-US" sz="2000" dirty="0"/>
          </a:p>
          <a:p>
            <a:r>
              <a:rPr lang="en-US" sz="3600" dirty="0"/>
              <a:t>Content Criteria</a:t>
            </a:r>
          </a:p>
        </p:txBody>
      </p:sp>
      <p:pic>
        <p:nvPicPr>
          <p:cNvPr id="5" name="Picture 4" descr="http://b-i.forbesimg.com/joefolkman/files/2013/12/feedback-heads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3606" y="2033558"/>
            <a:ext cx="2255520" cy="1689100"/>
          </a:xfrm>
          <a:prstGeom prst="rect">
            <a:avLst/>
          </a:prstGeom>
          <a:noFill/>
          <a:ln>
            <a:noFill/>
          </a:ln>
        </p:spPr>
      </p:pic>
    </p:spTree>
    <p:extLst>
      <p:ext uri="{BB962C8B-B14F-4D97-AF65-F5344CB8AC3E}">
        <p14:creationId xmlns:p14="http://schemas.microsoft.com/office/powerpoint/2010/main" val="3253253772"/>
      </p:ext>
    </p:extLst>
  </p:cSld>
  <p:clrMapOvr>
    <a:masterClrMapping/>
  </p:clrMapOvr>
</p:sld>
</file>

<file path=ppt/theme/theme1.xml><?xml version="1.0" encoding="utf-8"?>
<a:theme xmlns:a="http://schemas.openxmlformats.org/drawingml/2006/main" name="ISPE cover">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_template_16x9.potx" id="{B6B90781-42E1-4CCE-918B-18E54AB2B747}" vid="{2FA9E34A-9B39-4A22-94BA-D50E6F19186F}"/>
    </a:ext>
  </a:extLst>
</a:theme>
</file>

<file path=ppt/theme/theme10.xml><?xml version="1.0" encoding="utf-8"?>
<a:theme xmlns:a="http://schemas.openxmlformats.org/drawingml/2006/main" name="3_Custom Design">
  <a:themeElements>
    <a:clrScheme name="ISPE 2018">
      <a:dk1>
        <a:srgbClr val="000000"/>
      </a:dk1>
      <a:lt1>
        <a:srgbClr val="FFFFFF"/>
      </a:lt1>
      <a:dk2>
        <a:srgbClr val="59595B"/>
      </a:dk2>
      <a:lt2>
        <a:srgbClr val="D8D8D8"/>
      </a:lt2>
      <a:accent1>
        <a:srgbClr val="005F9E"/>
      </a:accent1>
      <a:accent2>
        <a:srgbClr val="00BCE7"/>
      </a:accent2>
      <a:accent3>
        <a:srgbClr val="BFD22B"/>
      </a:accent3>
      <a:accent4>
        <a:srgbClr val="58595B"/>
      </a:accent4>
      <a:accent5>
        <a:srgbClr val="E77C22"/>
      </a:accent5>
      <a:accent6>
        <a:srgbClr val="FDBA12"/>
      </a:accent6>
      <a:hlink>
        <a:srgbClr val="743C97"/>
      </a:hlink>
      <a:folHlink>
        <a:srgbClr val="AC27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_ISPE section">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SPE section">
  <a:themeElements>
    <a:clrScheme name="ISPE">
      <a:dk1>
        <a:sysClr val="windowText" lastClr="000000"/>
      </a:dk1>
      <a:lt1>
        <a:sysClr val="window" lastClr="FFFFFF"/>
      </a:lt1>
      <a:dk2>
        <a:srgbClr val="464646"/>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_template_16x9.potx" id="{B6B90781-42E1-4CCE-918B-18E54AB2B747}" vid="{B196676E-C01E-43AF-A3BE-A040EBEB3FFA}"/>
    </a:ext>
  </a:extLst>
</a:theme>
</file>

<file path=ppt/theme/theme3.xml><?xml version="1.0" encoding="utf-8"?>
<a:theme xmlns:a="http://schemas.openxmlformats.org/drawingml/2006/main" name="ISPE content">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_template_16x9.potx" id="{B6B90781-42E1-4CCE-918B-18E54AB2B747}" vid="{23B8E42B-494B-421B-8BD1-8185E8198E6A}"/>
    </a:ext>
  </a:extLst>
</a:theme>
</file>

<file path=ppt/theme/theme4.xml><?xml version="1.0" encoding="utf-8"?>
<a:theme xmlns:a="http://schemas.openxmlformats.org/drawingml/2006/main" name="1_ISPE cover">
  <a:themeElements>
    <a:clrScheme name="ISPE 2018">
      <a:dk1>
        <a:srgbClr val="000000"/>
      </a:dk1>
      <a:lt1>
        <a:srgbClr val="FFFFFF"/>
      </a:lt1>
      <a:dk2>
        <a:srgbClr val="59595B"/>
      </a:dk2>
      <a:lt2>
        <a:srgbClr val="D8D8D8"/>
      </a:lt2>
      <a:accent1>
        <a:srgbClr val="005F9E"/>
      </a:accent1>
      <a:accent2>
        <a:srgbClr val="00BCE7"/>
      </a:accent2>
      <a:accent3>
        <a:srgbClr val="BFD22B"/>
      </a:accent3>
      <a:accent4>
        <a:srgbClr val="58595B"/>
      </a:accent4>
      <a:accent5>
        <a:srgbClr val="E77C22"/>
      </a:accent5>
      <a:accent6>
        <a:srgbClr val="FDBA12"/>
      </a:accent6>
      <a:hlink>
        <a:srgbClr val="743C97"/>
      </a:hlink>
      <a:folHlink>
        <a:srgbClr val="AC27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ISPE 2018">
      <a:dk1>
        <a:srgbClr val="000000"/>
      </a:dk1>
      <a:lt1>
        <a:srgbClr val="FFFFFF"/>
      </a:lt1>
      <a:dk2>
        <a:srgbClr val="59595B"/>
      </a:dk2>
      <a:lt2>
        <a:srgbClr val="D8D8D8"/>
      </a:lt2>
      <a:accent1>
        <a:srgbClr val="005F9E"/>
      </a:accent1>
      <a:accent2>
        <a:srgbClr val="00BCE7"/>
      </a:accent2>
      <a:accent3>
        <a:srgbClr val="BFD22B"/>
      </a:accent3>
      <a:accent4>
        <a:srgbClr val="58595B"/>
      </a:accent4>
      <a:accent5>
        <a:srgbClr val="E77C22"/>
      </a:accent5>
      <a:accent6>
        <a:srgbClr val="FDBA12"/>
      </a:accent6>
      <a:hlink>
        <a:srgbClr val="743C97"/>
      </a:hlink>
      <a:folHlink>
        <a:srgbClr val="AC27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ustom Design">
  <a:themeElements>
    <a:clrScheme name="ISPE 2018">
      <a:dk1>
        <a:srgbClr val="000000"/>
      </a:dk1>
      <a:lt1>
        <a:srgbClr val="FFFFFF"/>
      </a:lt1>
      <a:dk2>
        <a:srgbClr val="59595B"/>
      </a:dk2>
      <a:lt2>
        <a:srgbClr val="D8D8D8"/>
      </a:lt2>
      <a:accent1>
        <a:srgbClr val="005F9E"/>
      </a:accent1>
      <a:accent2>
        <a:srgbClr val="00BCE7"/>
      </a:accent2>
      <a:accent3>
        <a:srgbClr val="BFD22B"/>
      </a:accent3>
      <a:accent4>
        <a:srgbClr val="58595B"/>
      </a:accent4>
      <a:accent5>
        <a:srgbClr val="E77C22"/>
      </a:accent5>
      <a:accent6>
        <a:srgbClr val="FDBA12"/>
      </a:accent6>
      <a:hlink>
        <a:srgbClr val="743C97"/>
      </a:hlink>
      <a:folHlink>
        <a:srgbClr val="AC27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ISPE section">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ISPE cover">
  <a:themeElements>
    <a:clrScheme name="ISPE 2018">
      <a:dk1>
        <a:srgbClr val="000000"/>
      </a:dk1>
      <a:lt1>
        <a:srgbClr val="FFFFFF"/>
      </a:lt1>
      <a:dk2>
        <a:srgbClr val="59595B"/>
      </a:dk2>
      <a:lt2>
        <a:srgbClr val="D8D8D8"/>
      </a:lt2>
      <a:accent1>
        <a:srgbClr val="005F9E"/>
      </a:accent1>
      <a:accent2>
        <a:srgbClr val="00BCE7"/>
      </a:accent2>
      <a:accent3>
        <a:srgbClr val="BFD22B"/>
      </a:accent3>
      <a:accent4>
        <a:srgbClr val="58595B"/>
      </a:accent4>
      <a:accent5>
        <a:srgbClr val="E77C22"/>
      </a:accent5>
      <a:accent6>
        <a:srgbClr val="FDBA12"/>
      </a:accent6>
      <a:hlink>
        <a:srgbClr val="743C97"/>
      </a:hlink>
      <a:folHlink>
        <a:srgbClr val="AC27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Custom Design">
  <a:themeElements>
    <a:clrScheme name="ISPE 2018">
      <a:dk1>
        <a:srgbClr val="000000"/>
      </a:dk1>
      <a:lt1>
        <a:srgbClr val="FFFFFF"/>
      </a:lt1>
      <a:dk2>
        <a:srgbClr val="59595B"/>
      </a:dk2>
      <a:lt2>
        <a:srgbClr val="D8D8D8"/>
      </a:lt2>
      <a:accent1>
        <a:srgbClr val="005F9E"/>
      </a:accent1>
      <a:accent2>
        <a:srgbClr val="00BCE7"/>
      </a:accent2>
      <a:accent3>
        <a:srgbClr val="BFD22B"/>
      </a:accent3>
      <a:accent4>
        <a:srgbClr val="58595B"/>
      </a:accent4>
      <a:accent5>
        <a:srgbClr val="E77C22"/>
      </a:accent5>
      <a:accent6>
        <a:srgbClr val="FDBA12"/>
      </a:accent6>
      <a:hlink>
        <a:srgbClr val="743C97"/>
      </a:hlink>
      <a:folHlink>
        <a:srgbClr val="AC27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159A22-4473-4231-9088-177D20AE0CF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F363354-727C-4782-8E6E-1C7BE6A033DB}">
  <ds:schemaRefs>
    <ds:schemaRef ds:uri="http://schemas.microsoft.com/sharepoint/v3/contenttype/forms"/>
  </ds:schemaRefs>
</ds:datastoreItem>
</file>

<file path=customXml/itemProps3.xml><?xml version="1.0" encoding="utf-8"?>
<ds:datastoreItem xmlns:ds="http://schemas.openxmlformats.org/officeDocument/2006/customXml" ds:itemID="{B649C6A0-9324-486A-8F28-877ED59682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AM Speaker Briefing 2016 - 7-27-16 Draft</Template>
  <TotalTime>5827</TotalTime>
  <Words>1923</Words>
  <Application>Microsoft Office PowerPoint</Application>
  <PresentationFormat>On-screen Show (4:3)</PresentationFormat>
  <Paragraphs>391</Paragraphs>
  <Slides>41</Slides>
  <Notes>0</Notes>
  <HiddenSlides>0</HiddenSlides>
  <MMClips>0</MMClips>
  <ScaleCrop>false</ScaleCrop>
  <HeadingPairs>
    <vt:vector size="4" baseType="variant">
      <vt:variant>
        <vt:lpstr>Theme</vt:lpstr>
      </vt:variant>
      <vt:variant>
        <vt:i4>11</vt:i4>
      </vt:variant>
      <vt:variant>
        <vt:lpstr>Slide Titles</vt:lpstr>
      </vt:variant>
      <vt:variant>
        <vt:i4>41</vt:i4>
      </vt:variant>
    </vt:vector>
  </HeadingPairs>
  <TitlesOfParts>
    <vt:vector size="52" baseType="lpstr">
      <vt:lpstr>ISPE cover</vt:lpstr>
      <vt:lpstr>ISPE section</vt:lpstr>
      <vt:lpstr>ISPE content</vt:lpstr>
      <vt:lpstr>1_ISPE cover</vt:lpstr>
      <vt:lpstr>Custom Design</vt:lpstr>
      <vt:lpstr>1_Custom Design</vt:lpstr>
      <vt:lpstr>1_ISPE section</vt:lpstr>
      <vt:lpstr>2_ISPE cover</vt:lpstr>
      <vt:lpstr>2_Custom Design</vt:lpstr>
      <vt:lpstr>3_Custom Design</vt:lpstr>
      <vt:lpstr>2_ISPE section</vt:lpstr>
      <vt:lpstr>Quality by design: ideas for engineering a great presentation</vt:lpstr>
      <vt:lpstr>AT THE END OF YOUR Session And a month later: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 and speaker briefing</dc:title>
  <dc:creator>John Donaldson</dc:creator>
  <cp:lastModifiedBy>Belle McCreless</cp:lastModifiedBy>
  <cp:revision>191</cp:revision>
  <cp:lastPrinted>2016-07-29T12:55:24Z</cp:lastPrinted>
  <dcterms:created xsi:type="dcterms:W3CDTF">2016-07-27T15:12:52Z</dcterms:created>
  <dcterms:modified xsi:type="dcterms:W3CDTF">2024-03-18T13:41:08Z</dcterms:modified>
</cp:coreProperties>
</file>