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2638A3-6004-41BC-9924-4C8ABEE943D4}" v="1" dt="2025-03-24T16:14:27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031C4E-6D16-EF02-518D-E8CE980A7AA9}"/>
              </a:ext>
            </a:extLst>
          </p:cNvPr>
          <p:cNvSpPr/>
          <p:nvPr userDrawn="1"/>
        </p:nvSpPr>
        <p:spPr>
          <a:xfrm>
            <a:off x="0" y="5699550"/>
            <a:ext cx="8758989" cy="1158450"/>
          </a:xfrm>
          <a:prstGeom prst="rect">
            <a:avLst/>
          </a:prstGeom>
          <a:gradFill>
            <a:gsLst>
              <a:gs pos="0">
                <a:srgbClr val="F5C446"/>
              </a:gs>
              <a:gs pos="100000">
                <a:srgbClr val="F6E04C"/>
              </a:gs>
            </a:gsLst>
            <a:lin ang="12531092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otham-Bold"/>
                <a:ea typeface="Gotham-Bold"/>
                <a:cs typeface="Gotham-Bold"/>
                <a:sym typeface="Gotham-Bold"/>
              </a:defRPr>
            </a:pP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77DB58-D15D-CAA3-5DBB-D6738E4C1A66}"/>
              </a:ext>
            </a:extLst>
          </p:cNvPr>
          <p:cNvSpPr txBox="1"/>
          <p:nvPr userDrawn="1"/>
        </p:nvSpPr>
        <p:spPr>
          <a:xfrm>
            <a:off x="272716" y="5955611"/>
            <a:ext cx="8277726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4800">
                <a:solidFill>
                  <a:schemeClr val="accent1">
                    <a:lumOff val="-5921"/>
                  </a:schemeClr>
                </a:solidFill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JOIN ME FOR THIS PRESENTATION</a:t>
            </a:r>
            <a:endParaRPr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0F8287D4-4509-B7F5-CB77-F7DDAB093BFC}"/>
              </a:ext>
            </a:extLst>
          </p:cNvPr>
          <p:cNvSpPr txBox="1"/>
          <p:nvPr userDrawn="1"/>
        </p:nvSpPr>
        <p:spPr>
          <a:xfrm>
            <a:off x="440952" y="3827338"/>
            <a:ext cx="7565364" cy="1200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5300">
                <a:solidFill>
                  <a:srgbClr val="FFFFFF"/>
                </a:solidFill>
                <a:effectLst>
                  <a:outerShdw blurRad="50800" dist="38100" dir="5400000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3600" dirty="0"/>
              <a:t>I’m</a:t>
            </a:r>
            <a:r>
              <a:rPr sz="3600" dirty="0"/>
              <a:t> proud to be a</a:t>
            </a:r>
            <a:r>
              <a:rPr lang="en-US" sz="3600" dirty="0"/>
              <a:t>n </a:t>
            </a:r>
          </a:p>
          <a:p>
            <a:r>
              <a:rPr sz="3600" dirty="0"/>
              <a:t>#</a:t>
            </a:r>
            <a:r>
              <a:rPr sz="3600" dirty="0" err="1"/>
              <a:t>ISPEAnnualMeeting</a:t>
            </a:r>
            <a:r>
              <a:rPr sz="3600" dirty="0"/>
              <a:t> </a:t>
            </a:r>
            <a:r>
              <a:rPr lang="en-US" sz="3600" dirty="0"/>
              <a:t>speaker</a:t>
            </a:r>
            <a:endParaRPr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91EF3A-3E5E-FE03-C7BC-9D04EA8B3F79}"/>
              </a:ext>
            </a:extLst>
          </p:cNvPr>
          <p:cNvSpPr txBox="1"/>
          <p:nvPr userDrawn="1"/>
        </p:nvSpPr>
        <p:spPr>
          <a:xfrm>
            <a:off x="440952" y="2900802"/>
            <a:ext cx="6423872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3000">
                <a:solidFill>
                  <a:srgbClr val="FFFFFF"/>
                </a:solidFill>
                <a:effectLst>
                  <a:outerShdw blurRad="50800" dist="38100" dir="5400000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400" b="1" dirty="0"/>
              <a:t>26-29 October | Charlotte, NC, USA</a:t>
            </a:r>
          </a:p>
        </p:txBody>
      </p:sp>
    </p:spTree>
    <p:extLst>
      <p:ext uri="{BB962C8B-B14F-4D97-AF65-F5344CB8AC3E}">
        <p14:creationId xmlns:p14="http://schemas.microsoft.com/office/powerpoint/2010/main" val="260562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25 AM_BK1.png" descr="25 AM_BK1.png">
            <a:extLst>
              <a:ext uri="{FF2B5EF4-FFF2-40B4-BE49-F238E27FC236}">
                <a16:creationId xmlns:a16="http://schemas.microsoft.com/office/drawing/2014/main" id="{0C78EC86-C67D-6525-480A-E7DB8002BF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3" r="14027" b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icture 10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A93633B4-0FB9-FCA0-D5A2-63589196F09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3718" y="227932"/>
            <a:ext cx="5822282" cy="2772515"/>
          </a:xfrm>
          <a:prstGeom prst="rect">
            <a:avLst/>
          </a:prstGeom>
        </p:spPr>
      </p:pic>
      <p:pic>
        <p:nvPicPr>
          <p:cNvPr id="14" name="Picture 5" descr="Picture 5">
            <a:extLst>
              <a:ext uri="{FF2B5EF4-FFF2-40B4-BE49-F238E27FC236}">
                <a16:creationId xmlns:a16="http://schemas.microsoft.com/office/drawing/2014/main" id="{F1595184-05C8-5807-DD3A-87FE1B0FA65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24863" y="5725747"/>
            <a:ext cx="2303990" cy="74295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1383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9293AB3D-4A93-819D-3F14-F61807CAB167}"/>
              </a:ext>
            </a:extLst>
          </p:cNvPr>
          <p:cNvSpPr>
            <a:spLocks/>
          </p:cNvSpPr>
          <p:nvPr/>
        </p:nvSpPr>
        <p:spPr>
          <a:xfrm>
            <a:off x="7837500" y="823693"/>
            <a:ext cx="3689684" cy="3689684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8239" t="-804" r="-8239" b="-804"/>
            </a:stretch>
          </a:blipFill>
          <a:ln w="76200">
            <a:solidFill>
              <a:srgbClr val="F6E14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93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805A5B071A984A90F6940D76E08632" ma:contentTypeVersion="18" ma:contentTypeDescription="Create a new document." ma:contentTypeScope="" ma:versionID="2631a186879909d944baf6711805cfa4">
  <xsd:schema xmlns:xsd="http://www.w3.org/2001/XMLSchema" xmlns:xs="http://www.w3.org/2001/XMLSchema" xmlns:p="http://schemas.microsoft.com/office/2006/metadata/properties" xmlns:ns2="63a07502-40c2-4ade-b698-b5d90fd2a328" xmlns:ns3="6a12aab8-b0ff-4727-8448-ad62d66df384" targetNamespace="http://schemas.microsoft.com/office/2006/metadata/properties" ma:root="true" ma:fieldsID="8d70155023567f929d3ae8644f3cac23" ns2:_="" ns3:_="">
    <xsd:import namespace="63a07502-40c2-4ade-b698-b5d90fd2a328"/>
    <xsd:import namespace="6a12aab8-b0ff-4727-8448-ad62d66df3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Image" minOccurs="0"/>
                <xsd:element ref="ns2:Link" minOccurs="0"/>
                <xsd:element ref="ns2:MediaServiceObjectDetectorVersions" minOccurs="0"/>
                <xsd:element ref="ns2:Topic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a07502-40c2-4ade-b698-b5d90fd2a3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e24a1ca0-94a0-49da-8387-66537477a4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Image" ma:index="22" nillable="true" ma:displayName="Image" ma:format="Thumbnail" ma:internalName="Image">
      <xsd:simpleType>
        <xsd:restriction base="dms:Unknown"/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opics" ma:index="25" nillable="true" ma:displayName="Topics" ma:format="Dropdown" ma:internalName="Topics">
      <xsd:simpleType>
        <xsd:restriction base="dms:Choice">
          <xsd:enumeration value="AI "/>
          <xsd:enumeration value="Adv. Manf"/>
          <xsd:enumeration value="Biotech"/>
          <xsd:enumeration value="Choice 4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2aab8-b0ff-4727-8448-ad62d66df38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1dc3cb9-a04e-47e2-8a9f-7b3da929b692}" ma:internalName="TaxCatchAll" ma:showField="CatchAllData" ma:web="6a12aab8-b0ff-4727-8448-ad62d66df3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s xmlns="63a07502-40c2-4ade-b698-b5d90fd2a328" xsi:nil="true"/>
    <lcf76f155ced4ddcb4097134ff3c332f xmlns="63a07502-40c2-4ade-b698-b5d90fd2a328">
      <Terms xmlns="http://schemas.microsoft.com/office/infopath/2007/PartnerControls"/>
    </lcf76f155ced4ddcb4097134ff3c332f>
    <Link xmlns="63a07502-40c2-4ade-b698-b5d90fd2a328">
      <Url xsi:nil="true"/>
      <Description xsi:nil="true"/>
    </Link>
    <TaxCatchAll xmlns="6a12aab8-b0ff-4727-8448-ad62d66df384" xsi:nil="true"/>
    <Image xmlns="63a07502-40c2-4ade-b698-b5d90fd2a328" xsi:nil="true"/>
  </documentManagement>
</p:properties>
</file>

<file path=customXml/itemProps1.xml><?xml version="1.0" encoding="utf-8"?>
<ds:datastoreItem xmlns:ds="http://schemas.openxmlformats.org/officeDocument/2006/customXml" ds:itemID="{EA971B8C-3684-4584-A93D-2689758A00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FE676A-4356-4730-A8B0-022F0562DE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a07502-40c2-4ade-b698-b5d90fd2a328"/>
    <ds:schemaRef ds:uri="6a12aab8-b0ff-4727-8448-ad62d66df3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0E4B16-6DE7-4CF2-8C61-E61B4FA8B8B2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63a07502-40c2-4ade-b698-b5d90fd2a328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a12aab8-b0ff-4727-8448-ad62d66df38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Sasha Yugova - Network</dc:creator>
  <cp:lastModifiedBy>Andee Penry</cp:lastModifiedBy>
  <cp:revision>4</cp:revision>
  <dcterms:created xsi:type="dcterms:W3CDTF">2025-03-21T13:47:52Z</dcterms:created>
  <dcterms:modified xsi:type="dcterms:W3CDTF">2025-03-27T16:28:49Z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0x01010065805A5B071A984A90F6940D76E08632</vt:lpwstr>
  </property>
  <property fmtid="{D5CDD505-2E9C-101B-9397-08002B2CF9AE}" pid="3" name="MediaServiceImageTags">
    <vt:lpwstr/>
  </property>
</Properties>
</file>